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1" r:id="rId1"/>
  </p:sldMasterIdLst>
  <p:notesMasterIdLst>
    <p:notesMasterId r:id="rId25"/>
  </p:notesMasterIdLst>
  <p:handoutMasterIdLst>
    <p:handoutMasterId r:id="rId26"/>
  </p:handoutMasterIdLst>
  <p:sldIdLst>
    <p:sldId id="303" r:id="rId2"/>
    <p:sldId id="274" r:id="rId3"/>
    <p:sldId id="275"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2" r:id="rId22"/>
    <p:sldId id="323" r:id="rId23"/>
    <p:sldId id="272" r:id="rId24"/>
  </p:sldIdLst>
  <p:sldSz cx="9144000" cy="6858000" type="screen4x3"/>
  <p:notesSz cx="6858000" cy="9144000"/>
  <p:embeddedFontLst>
    <p:embeddedFont>
      <p:font typeface="方正清刻本悦宋简体" panose="02010600030101010101" charset="-122"/>
      <p:regular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等线" panose="02010600030101010101" pitchFamily="2" charset="-122"/>
      <p:regular r:id="rId34"/>
      <p:bold r:id="rId35"/>
    </p:embeddedFont>
    <p:embeddedFont>
      <p:font typeface="等线 Light" panose="02010600030101010101" pitchFamily="2" charset="-122"/>
      <p:regular r:id="rId36"/>
    </p:embeddedFont>
    <p:embeddedFont>
      <p:font typeface="微软雅黑" panose="020B0503020204020204" pitchFamily="34" charset="-122"/>
      <p:regular r:id="rId37"/>
      <p:bold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C354C"/>
    <a:srgbClr val="67032E"/>
    <a:srgbClr val="205196"/>
    <a:srgbClr val="0068B6"/>
    <a:srgbClr val="003F98"/>
    <a:srgbClr val="7F7F7F"/>
    <a:srgbClr val="1976BD"/>
    <a:srgbClr val="1B54D3"/>
    <a:srgbClr val="7FB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81783" autoAdjust="0"/>
  </p:normalViewPr>
  <p:slideViewPr>
    <p:cSldViewPr snapToGrid="0" showGuides="1">
      <p:cViewPr varScale="1">
        <p:scale>
          <a:sx n="70" d="100"/>
          <a:sy n="70" d="100"/>
        </p:scale>
        <p:origin x="1704" y="6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120BAA-01A3-4031-8AEC-6D793FE0954B}" type="doc">
      <dgm:prSet loTypeId="urn:microsoft.com/office/officeart/2005/8/layout/hProcess9" loCatId="process" qsTypeId="urn:microsoft.com/office/officeart/2005/8/quickstyle/simple1" qsCatId="simple" csTypeId="urn:microsoft.com/office/officeart/2005/8/colors/accent2_2" csCatId="accent2" phldr="1"/>
      <dgm:spPr/>
    </dgm:pt>
    <dgm:pt modelId="{C8284154-F3AF-47BF-ACEB-85DB563C28DA}">
      <dgm:prSet phldrT="[文本]"/>
      <dgm:spPr/>
      <dgm:t>
        <a:bodyPr/>
        <a:lstStyle/>
        <a:p>
          <a:r>
            <a:rPr lang="en-US" altLang="zh-CN" dirty="0"/>
            <a:t>recognize</a:t>
          </a:r>
          <a:endParaRPr lang="zh-CN" altLang="en-US" dirty="0"/>
        </a:p>
      </dgm:t>
    </dgm:pt>
    <dgm:pt modelId="{9FCF5A5B-2DE2-45EF-ACB6-A0BADBFE02E0}" type="parTrans" cxnId="{EFEDC1FB-6FA7-46A9-B0A1-33367AB699FF}">
      <dgm:prSet/>
      <dgm:spPr/>
      <dgm:t>
        <a:bodyPr/>
        <a:lstStyle/>
        <a:p>
          <a:endParaRPr lang="zh-CN" altLang="en-US"/>
        </a:p>
      </dgm:t>
    </dgm:pt>
    <dgm:pt modelId="{04651160-6DDF-4307-AAED-89C2A82BFC35}" type="sibTrans" cxnId="{EFEDC1FB-6FA7-46A9-B0A1-33367AB699FF}">
      <dgm:prSet/>
      <dgm:spPr/>
      <dgm:t>
        <a:bodyPr/>
        <a:lstStyle/>
        <a:p>
          <a:endParaRPr lang="zh-CN" altLang="en-US"/>
        </a:p>
      </dgm:t>
    </dgm:pt>
    <dgm:pt modelId="{35A24674-73D4-405A-95EF-A9A660440DAF}">
      <dgm:prSet phldrT="[文本]"/>
      <dgm:spPr/>
      <dgm:t>
        <a:bodyPr/>
        <a:lstStyle/>
        <a:p>
          <a:r>
            <a:rPr lang="en-US" altLang="zh-CN" dirty="0"/>
            <a:t>calculate</a:t>
          </a:r>
          <a:endParaRPr lang="zh-CN" altLang="en-US" dirty="0"/>
        </a:p>
      </dgm:t>
    </dgm:pt>
    <dgm:pt modelId="{5EC22486-1BBE-4974-B62A-3D10266F9657}" type="parTrans" cxnId="{EF223A1B-CA0E-4D79-B085-3144015CAF60}">
      <dgm:prSet/>
      <dgm:spPr/>
      <dgm:t>
        <a:bodyPr/>
        <a:lstStyle/>
        <a:p>
          <a:endParaRPr lang="zh-CN" altLang="en-US"/>
        </a:p>
      </dgm:t>
    </dgm:pt>
    <dgm:pt modelId="{3CBF7902-B132-4264-8B0C-48537DD66B65}" type="sibTrans" cxnId="{EF223A1B-CA0E-4D79-B085-3144015CAF60}">
      <dgm:prSet/>
      <dgm:spPr/>
      <dgm:t>
        <a:bodyPr/>
        <a:lstStyle/>
        <a:p>
          <a:endParaRPr lang="zh-CN" altLang="en-US"/>
        </a:p>
      </dgm:t>
    </dgm:pt>
    <dgm:pt modelId="{C4B8D392-CCC2-4567-9095-785A3FB9B934}">
      <dgm:prSet phldrT="[文本]"/>
      <dgm:spPr/>
      <dgm:t>
        <a:bodyPr/>
        <a:lstStyle/>
        <a:p>
          <a:r>
            <a:rPr lang="en-US" altLang="zh-CN" dirty="0"/>
            <a:t>judge</a:t>
          </a:r>
          <a:endParaRPr lang="zh-CN" altLang="en-US" dirty="0"/>
        </a:p>
      </dgm:t>
    </dgm:pt>
    <dgm:pt modelId="{293748B0-3B5C-4A5A-9463-6F11D5B52F85}" type="parTrans" cxnId="{4571B0B4-A699-4852-9CBC-D43871459F36}">
      <dgm:prSet/>
      <dgm:spPr/>
      <dgm:t>
        <a:bodyPr/>
        <a:lstStyle/>
        <a:p>
          <a:endParaRPr lang="zh-CN" altLang="en-US"/>
        </a:p>
      </dgm:t>
    </dgm:pt>
    <dgm:pt modelId="{2544968F-5322-4709-B40E-6056FB3E251F}" type="sibTrans" cxnId="{4571B0B4-A699-4852-9CBC-D43871459F36}">
      <dgm:prSet/>
      <dgm:spPr/>
      <dgm:t>
        <a:bodyPr/>
        <a:lstStyle/>
        <a:p>
          <a:endParaRPr lang="zh-CN" altLang="en-US"/>
        </a:p>
      </dgm:t>
    </dgm:pt>
    <dgm:pt modelId="{FE96664C-838C-49F1-B944-05925CFFDD0C}" type="pres">
      <dgm:prSet presAssocID="{84120BAA-01A3-4031-8AEC-6D793FE0954B}" presName="CompostProcess" presStyleCnt="0">
        <dgm:presLayoutVars>
          <dgm:dir/>
          <dgm:resizeHandles val="exact"/>
        </dgm:presLayoutVars>
      </dgm:prSet>
      <dgm:spPr/>
    </dgm:pt>
    <dgm:pt modelId="{64837C71-9F85-4592-8E45-4724B1C7555F}" type="pres">
      <dgm:prSet presAssocID="{84120BAA-01A3-4031-8AEC-6D793FE0954B}" presName="arrow" presStyleLbl="bgShp" presStyleIdx="0" presStyleCnt="1" custLinFactNeighborX="2414" custLinFactNeighborY="3147"/>
      <dgm:spPr/>
    </dgm:pt>
    <dgm:pt modelId="{6F0248AC-9DFF-484E-9579-BED361436C70}" type="pres">
      <dgm:prSet presAssocID="{84120BAA-01A3-4031-8AEC-6D793FE0954B}" presName="linearProcess" presStyleCnt="0"/>
      <dgm:spPr/>
    </dgm:pt>
    <dgm:pt modelId="{E1A0CBFB-9025-48E7-96F4-79F0933B04B1}" type="pres">
      <dgm:prSet presAssocID="{C8284154-F3AF-47BF-ACEB-85DB563C28DA}" presName="textNode" presStyleLbl="node1" presStyleIdx="0" presStyleCnt="3">
        <dgm:presLayoutVars>
          <dgm:bulletEnabled val="1"/>
        </dgm:presLayoutVars>
      </dgm:prSet>
      <dgm:spPr/>
    </dgm:pt>
    <dgm:pt modelId="{DDAEA9DE-C134-466A-9F0D-B4A69E651423}" type="pres">
      <dgm:prSet presAssocID="{04651160-6DDF-4307-AAED-89C2A82BFC35}" presName="sibTrans" presStyleCnt="0"/>
      <dgm:spPr/>
    </dgm:pt>
    <dgm:pt modelId="{DB39AF1D-CAA2-41B5-8ADC-3093EB4FAF0B}" type="pres">
      <dgm:prSet presAssocID="{35A24674-73D4-405A-95EF-A9A660440DAF}" presName="textNode" presStyleLbl="node1" presStyleIdx="1" presStyleCnt="3">
        <dgm:presLayoutVars>
          <dgm:bulletEnabled val="1"/>
        </dgm:presLayoutVars>
      </dgm:prSet>
      <dgm:spPr/>
    </dgm:pt>
    <dgm:pt modelId="{02CBFBFE-E8ED-4C86-A431-660CA92C17B1}" type="pres">
      <dgm:prSet presAssocID="{3CBF7902-B132-4264-8B0C-48537DD66B65}" presName="sibTrans" presStyleCnt="0"/>
      <dgm:spPr/>
    </dgm:pt>
    <dgm:pt modelId="{9993E930-0794-4198-B2BF-8B5E5A45ACED}" type="pres">
      <dgm:prSet presAssocID="{C4B8D392-CCC2-4567-9095-785A3FB9B934}" presName="textNode" presStyleLbl="node1" presStyleIdx="2" presStyleCnt="3">
        <dgm:presLayoutVars>
          <dgm:bulletEnabled val="1"/>
        </dgm:presLayoutVars>
      </dgm:prSet>
      <dgm:spPr/>
    </dgm:pt>
  </dgm:ptLst>
  <dgm:cxnLst>
    <dgm:cxn modelId="{EF223A1B-CA0E-4D79-B085-3144015CAF60}" srcId="{84120BAA-01A3-4031-8AEC-6D793FE0954B}" destId="{35A24674-73D4-405A-95EF-A9A660440DAF}" srcOrd="1" destOrd="0" parTransId="{5EC22486-1BBE-4974-B62A-3D10266F9657}" sibTransId="{3CBF7902-B132-4264-8B0C-48537DD66B65}"/>
    <dgm:cxn modelId="{4C370130-2D3F-4B54-84D7-80A83EB76296}" type="presOf" srcId="{35A24674-73D4-405A-95EF-A9A660440DAF}" destId="{DB39AF1D-CAA2-41B5-8ADC-3093EB4FAF0B}" srcOrd="0" destOrd="0" presId="urn:microsoft.com/office/officeart/2005/8/layout/hProcess9"/>
    <dgm:cxn modelId="{70B21376-D44E-4540-9908-7E6FA1C72D31}" type="presOf" srcId="{C4B8D392-CCC2-4567-9095-785A3FB9B934}" destId="{9993E930-0794-4198-B2BF-8B5E5A45ACED}" srcOrd="0" destOrd="0" presId="urn:microsoft.com/office/officeart/2005/8/layout/hProcess9"/>
    <dgm:cxn modelId="{314D25AE-0A2C-4612-9C07-0F3E8E10FC04}" type="presOf" srcId="{C8284154-F3AF-47BF-ACEB-85DB563C28DA}" destId="{E1A0CBFB-9025-48E7-96F4-79F0933B04B1}" srcOrd="0" destOrd="0" presId="urn:microsoft.com/office/officeart/2005/8/layout/hProcess9"/>
    <dgm:cxn modelId="{4571B0B4-A699-4852-9CBC-D43871459F36}" srcId="{84120BAA-01A3-4031-8AEC-6D793FE0954B}" destId="{C4B8D392-CCC2-4567-9095-785A3FB9B934}" srcOrd="2" destOrd="0" parTransId="{293748B0-3B5C-4A5A-9463-6F11D5B52F85}" sibTransId="{2544968F-5322-4709-B40E-6056FB3E251F}"/>
    <dgm:cxn modelId="{3D82D0F0-80AA-4FF8-9E2A-3301B14B6E1B}" type="presOf" srcId="{84120BAA-01A3-4031-8AEC-6D793FE0954B}" destId="{FE96664C-838C-49F1-B944-05925CFFDD0C}" srcOrd="0" destOrd="0" presId="urn:microsoft.com/office/officeart/2005/8/layout/hProcess9"/>
    <dgm:cxn modelId="{EFEDC1FB-6FA7-46A9-B0A1-33367AB699FF}" srcId="{84120BAA-01A3-4031-8AEC-6D793FE0954B}" destId="{C8284154-F3AF-47BF-ACEB-85DB563C28DA}" srcOrd="0" destOrd="0" parTransId="{9FCF5A5B-2DE2-45EF-ACB6-A0BADBFE02E0}" sibTransId="{04651160-6DDF-4307-AAED-89C2A82BFC35}"/>
    <dgm:cxn modelId="{AEDA564A-1131-417F-85E0-CF9927641452}" type="presParOf" srcId="{FE96664C-838C-49F1-B944-05925CFFDD0C}" destId="{64837C71-9F85-4592-8E45-4724B1C7555F}" srcOrd="0" destOrd="0" presId="urn:microsoft.com/office/officeart/2005/8/layout/hProcess9"/>
    <dgm:cxn modelId="{BCCF5FA5-F163-4238-B9A3-268C5802EB91}" type="presParOf" srcId="{FE96664C-838C-49F1-B944-05925CFFDD0C}" destId="{6F0248AC-9DFF-484E-9579-BED361436C70}" srcOrd="1" destOrd="0" presId="urn:microsoft.com/office/officeart/2005/8/layout/hProcess9"/>
    <dgm:cxn modelId="{C48B67F9-DCF1-4A63-A35D-DE2F8AC7EF30}" type="presParOf" srcId="{6F0248AC-9DFF-484E-9579-BED361436C70}" destId="{E1A0CBFB-9025-48E7-96F4-79F0933B04B1}" srcOrd="0" destOrd="0" presId="urn:microsoft.com/office/officeart/2005/8/layout/hProcess9"/>
    <dgm:cxn modelId="{D4EF7A5B-CC52-47C8-B558-C121ED77A784}" type="presParOf" srcId="{6F0248AC-9DFF-484E-9579-BED361436C70}" destId="{DDAEA9DE-C134-466A-9F0D-B4A69E651423}" srcOrd="1" destOrd="0" presId="urn:microsoft.com/office/officeart/2005/8/layout/hProcess9"/>
    <dgm:cxn modelId="{89A972AD-AA6E-4B91-BF7C-21A18CE8391B}" type="presParOf" srcId="{6F0248AC-9DFF-484E-9579-BED361436C70}" destId="{DB39AF1D-CAA2-41B5-8ADC-3093EB4FAF0B}" srcOrd="2" destOrd="0" presId="urn:microsoft.com/office/officeart/2005/8/layout/hProcess9"/>
    <dgm:cxn modelId="{F184F6F1-FE2C-434C-B80D-7117A83E7860}" type="presParOf" srcId="{6F0248AC-9DFF-484E-9579-BED361436C70}" destId="{02CBFBFE-E8ED-4C86-A431-660CA92C17B1}" srcOrd="3" destOrd="0" presId="urn:microsoft.com/office/officeart/2005/8/layout/hProcess9"/>
    <dgm:cxn modelId="{4731A9AF-97B9-4161-8C3F-150847268B17}" type="presParOf" srcId="{6F0248AC-9DFF-484E-9579-BED361436C70}" destId="{9993E930-0794-4198-B2BF-8B5E5A45ACED}"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FE0875-30C2-4A8D-8277-C088810EC3AE}" type="doc">
      <dgm:prSet loTypeId="urn:microsoft.com/office/officeart/2005/8/layout/hProcess9" loCatId="process" qsTypeId="urn:microsoft.com/office/officeart/2005/8/quickstyle/simple1" qsCatId="simple" csTypeId="urn:microsoft.com/office/officeart/2005/8/colors/accent1_2" csCatId="accent1" phldr="1"/>
      <dgm:spPr/>
    </dgm:pt>
    <dgm:pt modelId="{AF157654-5AE0-47E6-9AAA-735291CE73F5}">
      <dgm:prSet phldrT="[文本]"/>
      <dgm:spPr/>
      <dgm:t>
        <a:bodyPr/>
        <a:lstStyle/>
        <a:p>
          <a:r>
            <a:rPr lang="en-US" altLang="zh-CN" dirty="0"/>
            <a:t>Preset</a:t>
          </a:r>
          <a:endParaRPr lang="zh-CN" altLang="en-US" dirty="0"/>
        </a:p>
      </dgm:t>
    </dgm:pt>
    <dgm:pt modelId="{16780AC7-122E-43F0-9E4B-E26DF14FA6B8}" type="parTrans" cxnId="{6742B8A4-0FC2-47C6-9774-4D0FB397EFB1}">
      <dgm:prSet/>
      <dgm:spPr/>
      <dgm:t>
        <a:bodyPr/>
        <a:lstStyle/>
        <a:p>
          <a:endParaRPr lang="zh-CN" altLang="en-US"/>
        </a:p>
      </dgm:t>
    </dgm:pt>
    <dgm:pt modelId="{B06E80C4-EEE5-47BC-9E97-9FE734040BEB}" type="sibTrans" cxnId="{6742B8A4-0FC2-47C6-9774-4D0FB397EFB1}">
      <dgm:prSet/>
      <dgm:spPr/>
      <dgm:t>
        <a:bodyPr/>
        <a:lstStyle/>
        <a:p>
          <a:endParaRPr lang="zh-CN" altLang="en-US"/>
        </a:p>
      </dgm:t>
    </dgm:pt>
    <dgm:pt modelId="{04802181-6E09-44A9-B1A1-70DEB58EBA65}">
      <dgm:prSet phldrT="[文本]"/>
      <dgm:spPr/>
      <dgm:t>
        <a:bodyPr/>
        <a:lstStyle/>
        <a:p>
          <a:r>
            <a:rPr lang="en-US" altLang="zh-CN" dirty="0"/>
            <a:t>recognize</a:t>
          </a:r>
          <a:endParaRPr lang="zh-CN" altLang="en-US" dirty="0"/>
        </a:p>
      </dgm:t>
    </dgm:pt>
    <dgm:pt modelId="{24974132-1F03-4BD9-BA57-2E9D526679FE}" type="parTrans" cxnId="{0A323693-F445-4301-BB9A-BEB05B033C89}">
      <dgm:prSet/>
      <dgm:spPr/>
      <dgm:t>
        <a:bodyPr/>
        <a:lstStyle/>
        <a:p>
          <a:endParaRPr lang="zh-CN" altLang="en-US"/>
        </a:p>
      </dgm:t>
    </dgm:pt>
    <dgm:pt modelId="{1C004A22-B26F-43E4-BCD6-E308D71FD0FC}" type="sibTrans" cxnId="{0A323693-F445-4301-BB9A-BEB05B033C89}">
      <dgm:prSet/>
      <dgm:spPr/>
      <dgm:t>
        <a:bodyPr/>
        <a:lstStyle/>
        <a:p>
          <a:endParaRPr lang="zh-CN" altLang="en-US"/>
        </a:p>
      </dgm:t>
    </dgm:pt>
    <dgm:pt modelId="{26D7DB76-3B0E-4F6F-AE8B-59EFB1923F3E}">
      <dgm:prSet phldrT="[文本]"/>
      <dgm:spPr/>
      <dgm:t>
        <a:bodyPr/>
        <a:lstStyle/>
        <a:p>
          <a:r>
            <a:rPr lang="en-US" altLang="zh-CN" dirty="0"/>
            <a:t>judge</a:t>
          </a:r>
          <a:endParaRPr lang="zh-CN" altLang="en-US" dirty="0"/>
        </a:p>
      </dgm:t>
    </dgm:pt>
    <dgm:pt modelId="{FA781DEB-0774-41B8-9CC3-B729C1DFDEFE}" type="parTrans" cxnId="{121AD6D6-C5EF-4F30-A154-9B53A9B4AD47}">
      <dgm:prSet/>
      <dgm:spPr/>
      <dgm:t>
        <a:bodyPr/>
        <a:lstStyle/>
        <a:p>
          <a:endParaRPr lang="zh-CN" altLang="en-US"/>
        </a:p>
      </dgm:t>
    </dgm:pt>
    <dgm:pt modelId="{3DF79FF4-1234-4FF3-A6DC-1DA1D739662C}" type="sibTrans" cxnId="{121AD6D6-C5EF-4F30-A154-9B53A9B4AD47}">
      <dgm:prSet/>
      <dgm:spPr/>
      <dgm:t>
        <a:bodyPr/>
        <a:lstStyle/>
        <a:p>
          <a:endParaRPr lang="zh-CN" altLang="en-US"/>
        </a:p>
      </dgm:t>
    </dgm:pt>
    <dgm:pt modelId="{EE17A8F9-1707-4360-B8E5-4CDA8081AC18}" type="pres">
      <dgm:prSet presAssocID="{05FE0875-30C2-4A8D-8277-C088810EC3AE}" presName="CompostProcess" presStyleCnt="0">
        <dgm:presLayoutVars>
          <dgm:dir/>
          <dgm:resizeHandles val="exact"/>
        </dgm:presLayoutVars>
      </dgm:prSet>
      <dgm:spPr/>
    </dgm:pt>
    <dgm:pt modelId="{A1F68465-5790-4BC7-BF41-B751241D6455}" type="pres">
      <dgm:prSet presAssocID="{05FE0875-30C2-4A8D-8277-C088810EC3AE}" presName="arrow" presStyleLbl="bgShp" presStyleIdx="0" presStyleCnt="1" custLinFactNeighborX="3068" custLinFactNeighborY="0"/>
      <dgm:spPr/>
    </dgm:pt>
    <dgm:pt modelId="{A5BBBC50-742C-40E6-94FB-B01CD749B4E5}" type="pres">
      <dgm:prSet presAssocID="{05FE0875-30C2-4A8D-8277-C088810EC3AE}" presName="linearProcess" presStyleCnt="0"/>
      <dgm:spPr/>
    </dgm:pt>
    <dgm:pt modelId="{F99DBE49-008A-49E5-A5A6-989DACADAFBC}" type="pres">
      <dgm:prSet presAssocID="{AF157654-5AE0-47E6-9AAA-735291CE73F5}" presName="textNode" presStyleLbl="node1" presStyleIdx="0" presStyleCnt="3">
        <dgm:presLayoutVars>
          <dgm:bulletEnabled val="1"/>
        </dgm:presLayoutVars>
      </dgm:prSet>
      <dgm:spPr/>
    </dgm:pt>
    <dgm:pt modelId="{C8C55EC5-F4FC-40AA-B063-084A6C0C342B}" type="pres">
      <dgm:prSet presAssocID="{B06E80C4-EEE5-47BC-9E97-9FE734040BEB}" presName="sibTrans" presStyleCnt="0"/>
      <dgm:spPr/>
    </dgm:pt>
    <dgm:pt modelId="{29EA511F-127C-4E89-98CC-CF27A28781FE}" type="pres">
      <dgm:prSet presAssocID="{04802181-6E09-44A9-B1A1-70DEB58EBA65}" presName="textNode" presStyleLbl="node1" presStyleIdx="1" presStyleCnt="3">
        <dgm:presLayoutVars>
          <dgm:bulletEnabled val="1"/>
        </dgm:presLayoutVars>
      </dgm:prSet>
      <dgm:spPr/>
    </dgm:pt>
    <dgm:pt modelId="{952C9251-4EFE-461D-BBA4-36253890CDDB}" type="pres">
      <dgm:prSet presAssocID="{1C004A22-B26F-43E4-BCD6-E308D71FD0FC}" presName="sibTrans" presStyleCnt="0"/>
      <dgm:spPr/>
    </dgm:pt>
    <dgm:pt modelId="{0033ECAC-6E1F-4152-99B0-84A398863189}" type="pres">
      <dgm:prSet presAssocID="{26D7DB76-3B0E-4F6F-AE8B-59EFB1923F3E}" presName="textNode" presStyleLbl="node1" presStyleIdx="2" presStyleCnt="3">
        <dgm:presLayoutVars>
          <dgm:bulletEnabled val="1"/>
        </dgm:presLayoutVars>
      </dgm:prSet>
      <dgm:spPr/>
    </dgm:pt>
  </dgm:ptLst>
  <dgm:cxnLst>
    <dgm:cxn modelId="{139EFB16-AB74-4C88-9150-20191B08B30D}" type="presOf" srcId="{05FE0875-30C2-4A8D-8277-C088810EC3AE}" destId="{EE17A8F9-1707-4360-B8E5-4CDA8081AC18}" srcOrd="0" destOrd="0" presId="urn:microsoft.com/office/officeart/2005/8/layout/hProcess9"/>
    <dgm:cxn modelId="{DBCCBD2C-C245-4A0F-8439-EEEEFAD193F7}" type="presOf" srcId="{26D7DB76-3B0E-4F6F-AE8B-59EFB1923F3E}" destId="{0033ECAC-6E1F-4152-99B0-84A398863189}" srcOrd="0" destOrd="0" presId="urn:microsoft.com/office/officeart/2005/8/layout/hProcess9"/>
    <dgm:cxn modelId="{6134FC5B-3524-42CF-A5FF-441CDB6C0205}" type="presOf" srcId="{04802181-6E09-44A9-B1A1-70DEB58EBA65}" destId="{29EA511F-127C-4E89-98CC-CF27A28781FE}" srcOrd="0" destOrd="0" presId="urn:microsoft.com/office/officeart/2005/8/layout/hProcess9"/>
    <dgm:cxn modelId="{0A323693-F445-4301-BB9A-BEB05B033C89}" srcId="{05FE0875-30C2-4A8D-8277-C088810EC3AE}" destId="{04802181-6E09-44A9-B1A1-70DEB58EBA65}" srcOrd="1" destOrd="0" parTransId="{24974132-1F03-4BD9-BA57-2E9D526679FE}" sibTransId="{1C004A22-B26F-43E4-BCD6-E308D71FD0FC}"/>
    <dgm:cxn modelId="{6742B8A4-0FC2-47C6-9774-4D0FB397EFB1}" srcId="{05FE0875-30C2-4A8D-8277-C088810EC3AE}" destId="{AF157654-5AE0-47E6-9AAA-735291CE73F5}" srcOrd="0" destOrd="0" parTransId="{16780AC7-122E-43F0-9E4B-E26DF14FA6B8}" sibTransId="{B06E80C4-EEE5-47BC-9E97-9FE734040BEB}"/>
    <dgm:cxn modelId="{0A26D5C8-B39C-4C3F-B7E1-A4C20906D45D}" type="presOf" srcId="{AF157654-5AE0-47E6-9AAA-735291CE73F5}" destId="{F99DBE49-008A-49E5-A5A6-989DACADAFBC}" srcOrd="0" destOrd="0" presId="urn:microsoft.com/office/officeart/2005/8/layout/hProcess9"/>
    <dgm:cxn modelId="{121AD6D6-C5EF-4F30-A154-9B53A9B4AD47}" srcId="{05FE0875-30C2-4A8D-8277-C088810EC3AE}" destId="{26D7DB76-3B0E-4F6F-AE8B-59EFB1923F3E}" srcOrd="2" destOrd="0" parTransId="{FA781DEB-0774-41B8-9CC3-B729C1DFDEFE}" sibTransId="{3DF79FF4-1234-4FF3-A6DC-1DA1D739662C}"/>
    <dgm:cxn modelId="{3C4B256B-B3AC-4883-A7B4-B9D6B77FA508}" type="presParOf" srcId="{EE17A8F9-1707-4360-B8E5-4CDA8081AC18}" destId="{A1F68465-5790-4BC7-BF41-B751241D6455}" srcOrd="0" destOrd="0" presId="urn:microsoft.com/office/officeart/2005/8/layout/hProcess9"/>
    <dgm:cxn modelId="{F22838E2-DA19-49AD-B575-3E5C914800D2}" type="presParOf" srcId="{EE17A8F9-1707-4360-B8E5-4CDA8081AC18}" destId="{A5BBBC50-742C-40E6-94FB-B01CD749B4E5}" srcOrd="1" destOrd="0" presId="urn:microsoft.com/office/officeart/2005/8/layout/hProcess9"/>
    <dgm:cxn modelId="{287343D5-F9D0-403B-9A6C-31195C3549ED}" type="presParOf" srcId="{A5BBBC50-742C-40E6-94FB-B01CD749B4E5}" destId="{F99DBE49-008A-49E5-A5A6-989DACADAFBC}" srcOrd="0" destOrd="0" presId="urn:microsoft.com/office/officeart/2005/8/layout/hProcess9"/>
    <dgm:cxn modelId="{538A2B37-EFF6-4D67-A49E-EB72DE612EBA}" type="presParOf" srcId="{A5BBBC50-742C-40E6-94FB-B01CD749B4E5}" destId="{C8C55EC5-F4FC-40AA-B063-084A6C0C342B}" srcOrd="1" destOrd="0" presId="urn:microsoft.com/office/officeart/2005/8/layout/hProcess9"/>
    <dgm:cxn modelId="{6232C0C1-D946-4EBD-9201-C2772CE43695}" type="presParOf" srcId="{A5BBBC50-742C-40E6-94FB-B01CD749B4E5}" destId="{29EA511F-127C-4E89-98CC-CF27A28781FE}" srcOrd="2" destOrd="0" presId="urn:microsoft.com/office/officeart/2005/8/layout/hProcess9"/>
    <dgm:cxn modelId="{ADDB179B-33F6-41D8-85E2-1A9EB20E4335}" type="presParOf" srcId="{A5BBBC50-742C-40E6-94FB-B01CD749B4E5}" destId="{952C9251-4EFE-461D-BBA4-36253890CDDB}" srcOrd="3" destOrd="0" presId="urn:microsoft.com/office/officeart/2005/8/layout/hProcess9"/>
    <dgm:cxn modelId="{DF4EE230-5952-4F1A-9D3D-6C717DF6D020}" type="presParOf" srcId="{A5BBBC50-742C-40E6-94FB-B01CD749B4E5}" destId="{0033ECAC-6E1F-4152-99B0-84A398863189}" srcOrd="4"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7C2AE-C23A-4589-8596-2619BF01F75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5666F7D8-EE5B-4BF9-B4C5-33CEAA575FE2}">
      <dgm:prSet phldrT="[文本]"/>
      <dgm:spPr/>
      <dgm:t>
        <a:bodyPr/>
        <a:lstStyle/>
        <a:p>
          <a:r>
            <a:rPr lang="en-US" altLang="zh-CN" dirty="0" err="1"/>
            <a:t>Recognise</a:t>
          </a:r>
          <a:endParaRPr lang="zh-CN" altLang="en-US" dirty="0"/>
        </a:p>
      </dgm:t>
    </dgm:pt>
    <dgm:pt modelId="{86FE4EA8-35B2-4D9B-8360-DC6D0F077FB0}" type="parTrans" cxnId="{400D4DC7-00A4-4570-B03B-9739D79ACE5F}">
      <dgm:prSet/>
      <dgm:spPr/>
      <dgm:t>
        <a:bodyPr/>
        <a:lstStyle/>
        <a:p>
          <a:endParaRPr lang="zh-CN" altLang="en-US"/>
        </a:p>
      </dgm:t>
    </dgm:pt>
    <dgm:pt modelId="{390584A2-7AA2-4D8B-AF4C-4687EE0B7395}" type="sibTrans" cxnId="{400D4DC7-00A4-4570-B03B-9739D79ACE5F}">
      <dgm:prSet/>
      <dgm:spPr/>
      <dgm:t>
        <a:bodyPr/>
        <a:lstStyle/>
        <a:p>
          <a:endParaRPr lang="zh-CN" altLang="en-US"/>
        </a:p>
      </dgm:t>
    </dgm:pt>
    <dgm:pt modelId="{23B5080E-6417-4016-89A0-7435E80DAC64}">
      <dgm:prSet phldrT="[文本]"/>
      <dgm:spPr/>
      <dgm:t>
        <a:bodyPr/>
        <a:lstStyle/>
        <a:p>
          <a:r>
            <a:rPr lang="en-US" altLang="zh-CN" dirty="0"/>
            <a:t>Image segment</a:t>
          </a:r>
          <a:endParaRPr lang="zh-CN" altLang="en-US" dirty="0"/>
        </a:p>
      </dgm:t>
    </dgm:pt>
    <dgm:pt modelId="{99E43CFF-A723-48D9-A671-EB841A2B4C90}" type="parTrans" cxnId="{0B81690C-6118-41F3-A291-6544A4EB1EE3}">
      <dgm:prSet/>
      <dgm:spPr/>
      <dgm:t>
        <a:bodyPr/>
        <a:lstStyle/>
        <a:p>
          <a:endParaRPr lang="zh-CN" altLang="en-US"/>
        </a:p>
      </dgm:t>
    </dgm:pt>
    <dgm:pt modelId="{048D5C3F-BFC3-41B6-9C62-0BDEAA2E8FD0}" type="sibTrans" cxnId="{0B81690C-6118-41F3-A291-6544A4EB1EE3}">
      <dgm:prSet/>
      <dgm:spPr/>
      <dgm:t>
        <a:bodyPr/>
        <a:lstStyle/>
        <a:p>
          <a:endParaRPr lang="zh-CN" altLang="en-US"/>
        </a:p>
      </dgm:t>
    </dgm:pt>
    <dgm:pt modelId="{B3F6D5ED-FA43-4E19-90BC-0BE175BE3864}">
      <dgm:prSet phldrT="[文本]"/>
      <dgm:spPr/>
      <dgm:t>
        <a:bodyPr/>
        <a:lstStyle/>
        <a:p>
          <a:r>
            <a:rPr lang="en-US" altLang="zh-CN" dirty="0"/>
            <a:t>Calculate</a:t>
          </a:r>
          <a:endParaRPr lang="zh-CN" altLang="en-US" dirty="0"/>
        </a:p>
      </dgm:t>
    </dgm:pt>
    <dgm:pt modelId="{454F6192-8252-464E-8642-9BB162B42244}" type="parTrans" cxnId="{13933A93-AC73-49F8-8D46-10B8F59421DF}">
      <dgm:prSet/>
      <dgm:spPr/>
      <dgm:t>
        <a:bodyPr/>
        <a:lstStyle/>
        <a:p>
          <a:endParaRPr lang="zh-CN" altLang="en-US"/>
        </a:p>
      </dgm:t>
    </dgm:pt>
    <dgm:pt modelId="{A04A150E-7322-45A9-BB6D-33F3C33CDB81}" type="sibTrans" cxnId="{13933A93-AC73-49F8-8D46-10B8F59421DF}">
      <dgm:prSet/>
      <dgm:spPr/>
      <dgm:t>
        <a:bodyPr/>
        <a:lstStyle/>
        <a:p>
          <a:endParaRPr lang="zh-CN" altLang="en-US"/>
        </a:p>
      </dgm:t>
    </dgm:pt>
    <dgm:pt modelId="{06525608-E8C4-4696-B2E2-85D3A7E8487F}">
      <dgm:prSet phldrT="[文本]"/>
      <dgm:spPr/>
      <dgm:t>
        <a:bodyPr/>
        <a:lstStyle/>
        <a:p>
          <a:r>
            <a:rPr lang="en-US" altLang="zh-CN" dirty="0"/>
            <a:t>Expected result</a:t>
          </a:r>
          <a:endParaRPr lang="zh-CN" altLang="en-US" dirty="0"/>
        </a:p>
      </dgm:t>
    </dgm:pt>
    <dgm:pt modelId="{076C242E-4BAE-4D57-B7A9-3FF2A3D0CAD8}" type="parTrans" cxnId="{8CC76592-8447-4620-8574-A83471527D1B}">
      <dgm:prSet/>
      <dgm:spPr/>
      <dgm:t>
        <a:bodyPr/>
        <a:lstStyle/>
        <a:p>
          <a:endParaRPr lang="zh-CN" altLang="en-US"/>
        </a:p>
      </dgm:t>
    </dgm:pt>
    <dgm:pt modelId="{179A8FDD-7CF6-41AF-A39F-DB7FA165CCAE}" type="sibTrans" cxnId="{8CC76592-8447-4620-8574-A83471527D1B}">
      <dgm:prSet/>
      <dgm:spPr/>
      <dgm:t>
        <a:bodyPr/>
        <a:lstStyle/>
        <a:p>
          <a:endParaRPr lang="zh-CN" altLang="en-US"/>
        </a:p>
      </dgm:t>
    </dgm:pt>
    <dgm:pt modelId="{91D9C6C8-EA27-43B4-8876-76B6E94349D5}">
      <dgm:prSet phldrT="[文本]"/>
      <dgm:spPr/>
      <dgm:t>
        <a:bodyPr/>
        <a:lstStyle/>
        <a:p>
          <a:r>
            <a:rPr lang="en-US" altLang="zh-CN" dirty="0"/>
            <a:t>Actual result</a:t>
          </a:r>
          <a:endParaRPr lang="zh-CN" altLang="en-US" dirty="0"/>
        </a:p>
      </dgm:t>
    </dgm:pt>
    <dgm:pt modelId="{7FF911E6-06D2-44D7-98FD-BAA17140F54A}" type="parTrans" cxnId="{A2C03F60-B2B1-4EBF-871C-DDFFA76CEEEF}">
      <dgm:prSet/>
      <dgm:spPr/>
      <dgm:t>
        <a:bodyPr/>
        <a:lstStyle/>
        <a:p>
          <a:endParaRPr lang="zh-CN" altLang="en-US"/>
        </a:p>
      </dgm:t>
    </dgm:pt>
    <dgm:pt modelId="{9652DF85-B44F-4AB5-8E71-7B25A5BF911E}" type="sibTrans" cxnId="{A2C03F60-B2B1-4EBF-871C-DDFFA76CEEEF}">
      <dgm:prSet/>
      <dgm:spPr/>
      <dgm:t>
        <a:bodyPr/>
        <a:lstStyle/>
        <a:p>
          <a:endParaRPr lang="zh-CN" altLang="en-US"/>
        </a:p>
      </dgm:t>
    </dgm:pt>
    <dgm:pt modelId="{B5E2B9F5-D855-49B2-A9FE-00C17A5B99F6}">
      <dgm:prSet phldrT="[文本]"/>
      <dgm:spPr/>
      <dgm:t>
        <a:bodyPr/>
        <a:lstStyle/>
        <a:p>
          <a:r>
            <a:rPr lang="en-US" altLang="zh-CN" dirty="0"/>
            <a:t>Judge</a:t>
          </a:r>
          <a:endParaRPr lang="zh-CN" altLang="en-US" dirty="0"/>
        </a:p>
      </dgm:t>
    </dgm:pt>
    <dgm:pt modelId="{AAD67B6B-0839-4AC8-8C94-B403FD9035B9}" type="parTrans" cxnId="{7CD7173E-4232-4E7A-966C-A5D943BB0312}">
      <dgm:prSet/>
      <dgm:spPr/>
      <dgm:t>
        <a:bodyPr/>
        <a:lstStyle/>
        <a:p>
          <a:endParaRPr lang="zh-CN" altLang="en-US"/>
        </a:p>
      </dgm:t>
    </dgm:pt>
    <dgm:pt modelId="{0312DB2B-94B0-4946-B2A8-B11F588BD4A5}" type="sibTrans" cxnId="{7CD7173E-4232-4E7A-966C-A5D943BB0312}">
      <dgm:prSet/>
      <dgm:spPr/>
      <dgm:t>
        <a:bodyPr/>
        <a:lstStyle/>
        <a:p>
          <a:endParaRPr lang="zh-CN" altLang="en-US"/>
        </a:p>
      </dgm:t>
    </dgm:pt>
    <dgm:pt modelId="{612102DF-1159-4413-A0C6-CD95783709C2}">
      <dgm:prSet phldrT="[文本]"/>
      <dgm:spPr/>
      <dgm:t>
        <a:bodyPr/>
        <a:lstStyle/>
        <a:p>
          <a:r>
            <a:rPr lang="en-US" altLang="zh-CN" dirty="0"/>
            <a:t>Compare the results</a:t>
          </a:r>
          <a:endParaRPr lang="zh-CN" altLang="en-US" dirty="0"/>
        </a:p>
      </dgm:t>
    </dgm:pt>
    <dgm:pt modelId="{05F5EE03-1D38-4DE0-8834-DD42A9E45954}" type="parTrans" cxnId="{F72D7856-637B-425E-946D-27A82C7734CA}">
      <dgm:prSet/>
      <dgm:spPr/>
      <dgm:t>
        <a:bodyPr/>
        <a:lstStyle/>
        <a:p>
          <a:endParaRPr lang="zh-CN" altLang="en-US"/>
        </a:p>
      </dgm:t>
    </dgm:pt>
    <dgm:pt modelId="{FA240AB6-E792-424F-934F-0B3276712DDF}" type="sibTrans" cxnId="{F72D7856-637B-425E-946D-27A82C7734CA}">
      <dgm:prSet/>
      <dgm:spPr/>
      <dgm:t>
        <a:bodyPr/>
        <a:lstStyle/>
        <a:p>
          <a:endParaRPr lang="zh-CN" altLang="en-US"/>
        </a:p>
      </dgm:t>
    </dgm:pt>
    <dgm:pt modelId="{524C1575-A46E-4158-89BA-7EA9952FB1A9}">
      <dgm:prSet phldrT="[文本]"/>
      <dgm:spPr/>
      <dgm:t>
        <a:bodyPr/>
        <a:lstStyle/>
        <a:p>
          <a:r>
            <a:rPr lang="en-US" altLang="zh-CN" dirty="0"/>
            <a:t>Mark the false results</a:t>
          </a:r>
          <a:endParaRPr lang="zh-CN" altLang="en-US" dirty="0"/>
        </a:p>
      </dgm:t>
    </dgm:pt>
    <dgm:pt modelId="{2AC8BC59-F7D3-45F9-A1A4-88995451C4B1}" type="parTrans" cxnId="{95388F48-0549-4077-8BF6-45CF98E7680D}">
      <dgm:prSet/>
      <dgm:spPr/>
      <dgm:t>
        <a:bodyPr/>
        <a:lstStyle/>
        <a:p>
          <a:endParaRPr lang="zh-CN" altLang="en-US"/>
        </a:p>
      </dgm:t>
    </dgm:pt>
    <dgm:pt modelId="{21CAB7B2-BE1F-4ADF-BF13-1BE51D430757}" type="sibTrans" cxnId="{95388F48-0549-4077-8BF6-45CF98E7680D}">
      <dgm:prSet/>
      <dgm:spPr/>
      <dgm:t>
        <a:bodyPr/>
        <a:lstStyle/>
        <a:p>
          <a:endParaRPr lang="zh-CN" altLang="en-US"/>
        </a:p>
      </dgm:t>
    </dgm:pt>
    <dgm:pt modelId="{70D813A0-F003-4039-96EB-F9A1AAC58B08}">
      <dgm:prSet phldrT="[文本]"/>
      <dgm:spPr/>
      <dgm:t>
        <a:bodyPr/>
        <a:lstStyle/>
        <a:p>
          <a:r>
            <a:rPr lang="en-US" altLang="zh-CN" dirty="0"/>
            <a:t>Single image recognition</a:t>
          </a:r>
          <a:endParaRPr lang="zh-CN" altLang="en-US" dirty="0"/>
        </a:p>
      </dgm:t>
    </dgm:pt>
    <dgm:pt modelId="{40AF26B6-4598-4916-8248-C146945B58E8}" type="parTrans" cxnId="{6583813F-1C63-471D-AF19-DEB6B3316AEF}">
      <dgm:prSet/>
      <dgm:spPr/>
      <dgm:t>
        <a:bodyPr/>
        <a:lstStyle/>
        <a:p>
          <a:endParaRPr lang="zh-CN" altLang="en-US"/>
        </a:p>
      </dgm:t>
    </dgm:pt>
    <dgm:pt modelId="{9F12735F-EB01-4B98-A116-B0C0F12B9496}" type="sibTrans" cxnId="{6583813F-1C63-471D-AF19-DEB6B3316AEF}">
      <dgm:prSet/>
      <dgm:spPr/>
      <dgm:t>
        <a:bodyPr/>
        <a:lstStyle/>
        <a:p>
          <a:endParaRPr lang="zh-CN" altLang="en-US"/>
        </a:p>
      </dgm:t>
    </dgm:pt>
    <dgm:pt modelId="{E55D3E10-FC46-45E5-A3AE-9DCA21CCB9E1}" type="pres">
      <dgm:prSet presAssocID="{4F67C2AE-C23A-4589-8596-2619BF01F754}" presName="linearFlow" presStyleCnt="0">
        <dgm:presLayoutVars>
          <dgm:dir/>
          <dgm:animLvl val="lvl"/>
          <dgm:resizeHandles val="exact"/>
        </dgm:presLayoutVars>
      </dgm:prSet>
      <dgm:spPr/>
    </dgm:pt>
    <dgm:pt modelId="{208760E9-F402-4EE6-BDD5-B762D5F964AB}" type="pres">
      <dgm:prSet presAssocID="{5666F7D8-EE5B-4BF9-B4C5-33CEAA575FE2}" presName="composite" presStyleCnt="0"/>
      <dgm:spPr/>
    </dgm:pt>
    <dgm:pt modelId="{AD0E4E8C-D50B-4177-8DD3-91189822330A}" type="pres">
      <dgm:prSet presAssocID="{5666F7D8-EE5B-4BF9-B4C5-33CEAA575FE2}" presName="parentText" presStyleLbl="alignNode1" presStyleIdx="0" presStyleCnt="3">
        <dgm:presLayoutVars>
          <dgm:chMax val="1"/>
          <dgm:bulletEnabled val="1"/>
        </dgm:presLayoutVars>
      </dgm:prSet>
      <dgm:spPr/>
    </dgm:pt>
    <dgm:pt modelId="{D698D982-F6C8-40C7-9E7E-E435B7B3D8FA}" type="pres">
      <dgm:prSet presAssocID="{5666F7D8-EE5B-4BF9-B4C5-33CEAA575FE2}" presName="descendantText" presStyleLbl="alignAcc1" presStyleIdx="0" presStyleCnt="3">
        <dgm:presLayoutVars>
          <dgm:bulletEnabled val="1"/>
        </dgm:presLayoutVars>
      </dgm:prSet>
      <dgm:spPr/>
    </dgm:pt>
    <dgm:pt modelId="{5CB78DB5-D637-4D6E-A4A1-85815A11FA56}" type="pres">
      <dgm:prSet presAssocID="{390584A2-7AA2-4D8B-AF4C-4687EE0B7395}" presName="sp" presStyleCnt="0"/>
      <dgm:spPr/>
    </dgm:pt>
    <dgm:pt modelId="{C010FB69-F5A3-49C9-9689-B84BD1141ADB}" type="pres">
      <dgm:prSet presAssocID="{B3F6D5ED-FA43-4E19-90BC-0BE175BE3864}" presName="composite" presStyleCnt="0"/>
      <dgm:spPr/>
    </dgm:pt>
    <dgm:pt modelId="{1B775897-5308-456D-80E5-2B799425C9F2}" type="pres">
      <dgm:prSet presAssocID="{B3F6D5ED-FA43-4E19-90BC-0BE175BE3864}" presName="parentText" presStyleLbl="alignNode1" presStyleIdx="1" presStyleCnt="3">
        <dgm:presLayoutVars>
          <dgm:chMax val="1"/>
          <dgm:bulletEnabled val="1"/>
        </dgm:presLayoutVars>
      </dgm:prSet>
      <dgm:spPr/>
    </dgm:pt>
    <dgm:pt modelId="{3E624A8B-29A4-46AB-9FD4-39B127199802}" type="pres">
      <dgm:prSet presAssocID="{B3F6D5ED-FA43-4E19-90BC-0BE175BE3864}" presName="descendantText" presStyleLbl="alignAcc1" presStyleIdx="1" presStyleCnt="3">
        <dgm:presLayoutVars>
          <dgm:bulletEnabled val="1"/>
        </dgm:presLayoutVars>
      </dgm:prSet>
      <dgm:spPr/>
    </dgm:pt>
    <dgm:pt modelId="{0F65D3EE-B3DA-4B77-8498-21FCAB28C1E5}" type="pres">
      <dgm:prSet presAssocID="{A04A150E-7322-45A9-BB6D-33F3C33CDB81}" presName="sp" presStyleCnt="0"/>
      <dgm:spPr/>
    </dgm:pt>
    <dgm:pt modelId="{D2EF5203-C9D1-48FC-9CB0-955BC78EAD34}" type="pres">
      <dgm:prSet presAssocID="{B5E2B9F5-D855-49B2-A9FE-00C17A5B99F6}" presName="composite" presStyleCnt="0"/>
      <dgm:spPr/>
    </dgm:pt>
    <dgm:pt modelId="{931D4C65-2391-43AA-998A-12232429ED14}" type="pres">
      <dgm:prSet presAssocID="{B5E2B9F5-D855-49B2-A9FE-00C17A5B99F6}" presName="parentText" presStyleLbl="alignNode1" presStyleIdx="2" presStyleCnt="3">
        <dgm:presLayoutVars>
          <dgm:chMax val="1"/>
          <dgm:bulletEnabled val="1"/>
        </dgm:presLayoutVars>
      </dgm:prSet>
      <dgm:spPr/>
    </dgm:pt>
    <dgm:pt modelId="{00FDDC38-CAC1-4538-ACF6-45A01C9FDFD8}" type="pres">
      <dgm:prSet presAssocID="{B5E2B9F5-D855-49B2-A9FE-00C17A5B99F6}" presName="descendantText" presStyleLbl="alignAcc1" presStyleIdx="2" presStyleCnt="3">
        <dgm:presLayoutVars>
          <dgm:bulletEnabled val="1"/>
        </dgm:presLayoutVars>
      </dgm:prSet>
      <dgm:spPr/>
    </dgm:pt>
  </dgm:ptLst>
  <dgm:cxnLst>
    <dgm:cxn modelId="{0B81690C-6118-41F3-A291-6544A4EB1EE3}" srcId="{5666F7D8-EE5B-4BF9-B4C5-33CEAA575FE2}" destId="{23B5080E-6417-4016-89A0-7435E80DAC64}" srcOrd="0" destOrd="0" parTransId="{99E43CFF-A723-48D9-A671-EB841A2B4C90}" sibTransId="{048D5C3F-BFC3-41B6-9C62-0BDEAA2E8FD0}"/>
    <dgm:cxn modelId="{A3F13311-4DD6-4455-9560-8EDE40B1D92E}" type="presOf" srcId="{23B5080E-6417-4016-89A0-7435E80DAC64}" destId="{D698D982-F6C8-40C7-9E7E-E435B7B3D8FA}" srcOrd="0" destOrd="0" presId="urn:microsoft.com/office/officeart/2005/8/layout/chevron2"/>
    <dgm:cxn modelId="{0E6C1320-51D5-4C25-B688-95163C29132F}" type="presOf" srcId="{612102DF-1159-4413-A0C6-CD95783709C2}" destId="{00FDDC38-CAC1-4538-ACF6-45A01C9FDFD8}" srcOrd="0" destOrd="0" presId="urn:microsoft.com/office/officeart/2005/8/layout/chevron2"/>
    <dgm:cxn modelId="{7CD7173E-4232-4E7A-966C-A5D943BB0312}" srcId="{4F67C2AE-C23A-4589-8596-2619BF01F754}" destId="{B5E2B9F5-D855-49B2-A9FE-00C17A5B99F6}" srcOrd="2" destOrd="0" parTransId="{AAD67B6B-0839-4AC8-8C94-B403FD9035B9}" sibTransId="{0312DB2B-94B0-4946-B2A8-B11F588BD4A5}"/>
    <dgm:cxn modelId="{6583813F-1C63-471D-AF19-DEB6B3316AEF}" srcId="{5666F7D8-EE5B-4BF9-B4C5-33CEAA575FE2}" destId="{70D813A0-F003-4039-96EB-F9A1AAC58B08}" srcOrd="1" destOrd="0" parTransId="{40AF26B6-4598-4916-8248-C146945B58E8}" sibTransId="{9F12735F-EB01-4B98-A116-B0C0F12B9496}"/>
    <dgm:cxn modelId="{A2C03F60-B2B1-4EBF-871C-DDFFA76CEEEF}" srcId="{B3F6D5ED-FA43-4E19-90BC-0BE175BE3864}" destId="{91D9C6C8-EA27-43B4-8876-76B6E94349D5}" srcOrd="1" destOrd="0" parTransId="{7FF911E6-06D2-44D7-98FD-BAA17140F54A}" sibTransId="{9652DF85-B44F-4AB5-8E71-7B25A5BF911E}"/>
    <dgm:cxn modelId="{8AECB462-33CB-4708-80AD-E51BDB3E06A8}" type="presOf" srcId="{4F67C2AE-C23A-4589-8596-2619BF01F754}" destId="{E55D3E10-FC46-45E5-A3AE-9DCA21CCB9E1}" srcOrd="0" destOrd="0" presId="urn:microsoft.com/office/officeart/2005/8/layout/chevron2"/>
    <dgm:cxn modelId="{95388F48-0549-4077-8BF6-45CF98E7680D}" srcId="{B5E2B9F5-D855-49B2-A9FE-00C17A5B99F6}" destId="{524C1575-A46E-4158-89BA-7EA9952FB1A9}" srcOrd="1" destOrd="0" parTransId="{2AC8BC59-F7D3-45F9-A1A4-88995451C4B1}" sibTransId="{21CAB7B2-BE1F-4ADF-BF13-1BE51D430757}"/>
    <dgm:cxn modelId="{A94B9C4D-593B-44A6-A09A-379BA3B8B043}" type="presOf" srcId="{B5E2B9F5-D855-49B2-A9FE-00C17A5B99F6}" destId="{931D4C65-2391-43AA-998A-12232429ED14}" srcOrd="0" destOrd="0" presId="urn:microsoft.com/office/officeart/2005/8/layout/chevron2"/>
    <dgm:cxn modelId="{719A8373-00A0-458A-A8DC-861D6A07E483}" type="presOf" srcId="{5666F7D8-EE5B-4BF9-B4C5-33CEAA575FE2}" destId="{AD0E4E8C-D50B-4177-8DD3-91189822330A}" srcOrd="0" destOrd="0" presId="urn:microsoft.com/office/officeart/2005/8/layout/chevron2"/>
    <dgm:cxn modelId="{F72D7856-637B-425E-946D-27A82C7734CA}" srcId="{B5E2B9F5-D855-49B2-A9FE-00C17A5B99F6}" destId="{612102DF-1159-4413-A0C6-CD95783709C2}" srcOrd="0" destOrd="0" parTransId="{05F5EE03-1D38-4DE0-8834-DD42A9E45954}" sibTransId="{FA240AB6-E792-424F-934F-0B3276712DDF}"/>
    <dgm:cxn modelId="{96687587-C606-4EDC-88BE-FE267772A695}" type="presOf" srcId="{70D813A0-F003-4039-96EB-F9A1AAC58B08}" destId="{D698D982-F6C8-40C7-9E7E-E435B7B3D8FA}" srcOrd="0" destOrd="1" presId="urn:microsoft.com/office/officeart/2005/8/layout/chevron2"/>
    <dgm:cxn modelId="{8CC76592-8447-4620-8574-A83471527D1B}" srcId="{B3F6D5ED-FA43-4E19-90BC-0BE175BE3864}" destId="{06525608-E8C4-4696-B2E2-85D3A7E8487F}" srcOrd="0" destOrd="0" parTransId="{076C242E-4BAE-4D57-B7A9-3FF2A3D0CAD8}" sibTransId="{179A8FDD-7CF6-41AF-A39F-DB7FA165CCAE}"/>
    <dgm:cxn modelId="{13933A93-AC73-49F8-8D46-10B8F59421DF}" srcId="{4F67C2AE-C23A-4589-8596-2619BF01F754}" destId="{B3F6D5ED-FA43-4E19-90BC-0BE175BE3864}" srcOrd="1" destOrd="0" parTransId="{454F6192-8252-464E-8642-9BB162B42244}" sibTransId="{A04A150E-7322-45A9-BB6D-33F3C33CDB81}"/>
    <dgm:cxn modelId="{5775859C-273F-4BB0-ADD2-346D089CFD5C}" type="presOf" srcId="{B3F6D5ED-FA43-4E19-90BC-0BE175BE3864}" destId="{1B775897-5308-456D-80E5-2B799425C9F2}" srcOrd="0" destOrd="0" presId="urn:microsoft.com/office/officeart/2005/8/layout/chevron2"/>
    <dgm:cxn modelId="{22F827C3-5F82-4FD3-9BB3-7B2122BFD81C}" type="presOf" srcId="{06525608-E8C4-4696-B2E2-85D3A7E8487F}" destId="{3E624A8B-29A4-46AB-9FD4-39B127199802}" srcOrd="0" destOrd="0" presId="urn:microsoft.com/office/officeart/2005/8/layout/chevron2"/>
    <dgm:cxn modelId="{CF71EEC4-6382-4051-AA24-9416BBEAB652}" type="presOf" srcId="{91D9C6C8-EA27-43B4-8876-76B6E94349D5}" destId="{3E624A8B-29A4-46AB-9FD4-39B127199802}" srcOrd="0" destOrd="1" presId="urn:microsoft.com/office/officeart/2005/8/layout/chevron2"/>
    <dgm:cxn modelId="{400D4DC7-00A4-4570-B03B-9739D79ACE5F}" srcId="{4F67C2AE-C23A-4589-8596-2619BF01F754}" destId="{5666F7D8-EE5B-4BF9-B4C5-33CEAA575FE2}" srcOrd="0" destOrd="0" parTransId="{86FE4EA8-35B2-4D9B-8360-DC6D0F077FB0}" sibTransId="{390584A2-7AA2-4D8B-AF4C-4687EE0B7395}"/>
    <dgm:cxn modelId="{D060F7DD-7019-4596-B7A8-3A23D2E5048D}" type="presOf" srcId="{524C1575-A46E-4158-89BA-7EA9952FB1A9}" destId="{00FDDC38-CAC1-4538-ACF6-45A01C9FDFD8}" srcOrd="0" destOrd="1" presId="urn:microsoft.com/office/officeart/2005/8/layout/chevron2"/>
    <dgm:cxn modelId="{053A765B-2919-4A99-ACFD-C0F128D07D64}" type="presParOf" srcId="{E55D3E10-FC46-45E5-A3AE-9DCA21CCB9E1}" destId="{208760E9-F402-4EE6-BDD5-B762D5F964AB}" srcOrd="0" destOrd="0" presId="urn:microsoft.com/office/officeart/2005/8/layout/chevron2"/>
    <dgm:cxn modelId="{EE3ECDBC-0B2C-4F7B-B381-89265126DFF3}" type="presParOf" srcId="{208760E9-F402-4EE6-BDD5-B762D5F964AB}" destId="{AD0E4E8C-D50B-4177-8DD3-91189822330A}" srcOrd="0" destOrd="0" presId="urn:microsoft.com/office/officeart/2005/8/layout/chevron2"/>
    <dgm:cxn modelId="{0E30CA1A-7FF5-4D36-8034-2162BAFF7E96}" type="presParOf" srcId="{208760E9-F402-4EE6-BDD5-B762D5F964AB}" destId="{D698D982-F6C8-40C7-9E7E-E435B7B3D8FA}" srcOrd="1" destOrd="0" presId="urn:microsoft.com/office/officeart/2005/8/layout/chevron2"/>
    <dgm:cxn modelId="{45D804AC-6753-484A-B190-C059418FE1E5}" type="presParOf" srcId="{E55D3E10-FC46-45E5-A3AE-9DCA21CCB9E1}" destId="{5CB78DB5-D637-4D6E-A4A1-85815A11FA56}" srcOrd="1" destOrd="0" presId="urn:microsoft.com/office/officeart/2005/8/layout/chevron2"/>
    <dgm:cxn modelId="{CF05E3CC-78D0-48F0-A2E3-CB7A7C9A54DD}" type="presParOf" srcId="{E55D3E10-FC46-45E5-A3AE-9DCA21CCB9E1}" destId="{C010FB69-F5A3-49C9-9689-B84BD1141ADB}" srcOrd="2" destOrd="0" presId="urn:microsoft.com/office/officeart/2005/8/layout/chevron2"/>
    <dgm:cxn modelId="{2A0CC2AF-D2E3-44A6-B871-9C8CCF6E8BD1}" type="presParOf" srcId="{C010FB69-F5A3-49C9-9689-B84BD1141ADB}" destId="{1B775897-5308-456D-80E5-2B799425C9F2}" srcOrd="0" destOrd="0" presId="urn:microsoft.com/office/officeart/2005/8/layout/chevron2"/>
    <dgm:cxn modelId="{5130209A-ABB9-4FE2-996F-8BF06CB7F4B3}" type="presParOf" srcId="{C010FB69-F5A3-49C9-9689-B84BD1141ADB}" destId="{3E624A8B-29A4-46AB-9FD4-39B127199802}" srcOrd="1" destOrd="0" presId="urn:microsoft.com/office/officeart/2005/8/layout/chevron2"/>
    <dgm:cxn modelId="{48070957-BF49-48D0-BFC3-842A1F0977EE}" type="presParOf" srcId="{E55D3E10-FC46-45E5-A3AE-9DCA21CCB9E1}" destId="{0F65D3EE-B3DA-4B77-8498-21FCAB28C1E5}" srcOrd="3" destOrd="0" presId="urn:microsoft.com/office/officeart/2005/8/layout/chevron2"/>
    <dgm:cxn modelId="{4CE9B11F-5FF1-4FC4-A482-A48AB218D6C3}" type="presParOf" srcId="{E55D3E10-FC46-45E5-A3AE-9DCA21CCB9E1}" destId="{D2EF5203-C9D1-48FC-9CB0-955BC78EAD34}" srcOrd="4" destOrd="0" presId="urn:microsoft.com/office/officeart/2005/8/layout/chevron2"/>
    <dgm:cxn modelId="{EC40B988-CFCD-4B20-8596-A46E2A07CC84}" type="presParOf" srcId="{D2EF5203-C9D1-48FC-9CB0-955BC78EAD34}" destId="{931D4C65-2391-43AA-998A-12232429ED14}" srcOrd="0" destOrd="0" presId="urn:microsoft.com/office/officeart/2005/8/layout/chevron2"/>
    <dgm:cxn modelId="{603AB008-8C73-4C10-8589-BDE2B2F1C9F6}" type="presParOf" srcId="{D2EF5203-C9D1-48FC-9CB0-955BC78EAD34}" destId="{00FDDC38-CAC1-4538-ACF6-45A01C9FDF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BCA52A-2923-4A55-9966-91EA0BCAC82C}" type="doc">
      <dgm:prSet loTypeId="urn:microsoft.com/office/officeart/2005/8/layout/hProcess9" loCatId="process" qsTypeId="urn:microsoft.com/office/officeart/2005/8/quickstyle/simple1" qsCatId="simple" csTypeId="urn:microsoft.com/office/officeart/2005/8/colors/accent1_2" csCatId="accent1" phldr="1"/>
      <dgm:spPr/>
    </dgm:pt>
    <dgm:pt modelId="{5192EAC1-441F-45BB-8DA2-A95A5DAEBA2C}">
      <dgm:prSet phldrT="[文本]"/>
      <dgm:spPr/>
      <dgm:t>
        <a:bodyPr/>
        <a:lstStyle/>
        <a:p>
          <a:r>
            <a:rPr lang="en-US" altLang="zh-CN" b="1" dirty="0" err="1"/>
            <a:t>Convolutio</a:t>
          </a:r>
          <a:endParaRPr lang="en-US" altLang="zh-CN" b="1" dirty="0"/>
        </a:p>
        <a:p>
          <a:r>
            <a:rPr lang="en-US" altLang="zh-CN" b="1" dirty="0"/>
            <a:t>n</a:t>
          </a:r>
          <a:endParaRPr lang="zh-CN" altLang="en-US" b="1" dirty="0"/>
        </a:p>
      </dgm:t>
    </dgm:pt>
    <dgm:pt modelId="{A1AC1F63-BFFD-4002-90EC-61AC6B6E441A}" type="parTrans" cxnId="{75A61702-CB1E-4DAD-8174-A7A683EEE135}">
      <dgm:prSet/>
      <dgm:spPr/>
      <dgm:t>
        <a:bodyPr/>
        <a:lstStyle/>
        <a:p>
          <a:endParaRPr lang="zh-CN" altLang="en-US"/>
        </a:p>
      </dgm:t>
    </dgm:pt>
    <dgm:pt modelId="{8D9A01A9-B317-4D8B-AB18-A4B9DF4764CA}" type="sibTrans" cxnId="{75A61702-CB1E-4DAD-8174-A7A683EEE135}">
      <dgm:prSet/>
      <dgm:spPr/>
      <dgm:t>
        <a:bodyPr/>
        <a:lstStyle/>
        <a:p>
          <a:endParaRPr lang="zh-CN" altLang="en-US"/>
        </a:p>
      </dgm:t>
    </dgm:pt>
    <dgm:pt modelId="{EBACA1C2-694A-43BE-A932-7F57675D1668}">
      <dgm:prSet phldrT="[文本]"/>
      <dgm:spPr/>
      <dgm:t>
        <a:bodyPr/>
        <a:lstStyle/>
        <a:p>
          <a:r>
            <a:rPr lang="en-US" altLang="zh-CN" b="1" dirty="0"/>
            <a:t>Pooling</a:t>
          </a:r>
          <a:endParaRPr lang="zh-CN" altLang="en-US" b="1" dirty="0"/>
        </a:p>
      </dgm:t>
    </dgm:pt>
    <dgm:pt modelId="{3E65E7B7-8275-4760-A93C-E5EF48356C46}" type="parTrans" cxnId="{1F7F93FA-83D1-4299-9CA5-138C5B134E72}">
      <dgm:prSet/>
      <dgm:spPr/>
      <dgm:t>
        <a:bodyPr/>
        <a:lstStyle/>
        <a:p>
          <a:endParaRPr lang="zh-CN" altLang="en-US"/>
        </a:p>
      </dgm:t>
    </dgm:pt>
    <dgm:pt modelId="{E54EB876-4F72-456A-A86B-DB887EC39C6E}" type="sibTrans" cxnId="{1F7F93FA-83D1-4299-9CA5-138C5B134E72}">
      <dgm:prSet/>
      <dgm:spPr/>
      <dgm:t>
        <a:bodyPr/>
        <a:lstStyle/>
        <a:p>
          <a:endParaRPr lang="zh-CN" altLang="en-US"/>
        </a:p>
      </dgm:t>
    </dgm:pt>
    <dgm:pt modelId="{2F522786-FA30-4137-85E1-AA04B7AB5809}">
      <dgm:prSet phldrT="[文本]"/>
      <dgm:spPr/>
      <dgm:t>
        <a:bodyPr/>
        <a:lstStyle/>
        <a:p>
          <a:r>
            <a:rPr lang="en-US" altLang="zh-CN" b="1" dirty="0"/>
            <a:t>Convolution</a:t>
          </a:r>
          <a:endParaRPr lang="zh-CN" altLang="en-US" b="1" dirty="0"/>
        </a:p>
      </dgm:t>
    </dgm:pt>
    <dgm:pt modelId="{57D5ADE7-3F05-4F6E-89F3-034E8F324FA9}" type="parTrans" cxnId="{764D78D6-0487-4E6C-9528-809BF8BC5F74}">
      <dgm:prSet/>
      <dgm:spPr/>
      <dgm:t>
        <a:bodyPr/>
        <a:lstStyle/>
        <a:p>
          <a:endParaRPr lang="zh-CN" altLang="en-US"/>
        </a:p>
      </dgm:t>
    </dgm:pt>
    <dgm:pt modelId="{21DEA9FD-F5B1-42C6-9B8C-EAF1D5EB557D}" type="sibTrans" cxnId="{764D78D6-0487-4E6C-9528-809BF8BC5F74}">
      <dgm:prSet/>
      <dgm:spPr/>
      <dgm:t>
        <a:bodyPr/>
        <a:lstStyle/>
        <a:p>
          <a:endParaRPr lang="zh-CN" altLang="en-US"/>
        </a:p>
      </dgm:t>
    </dgm:pt>
    <dgm:pt modelId="{11C90F0B-707C-4A0D-A051-70E7501B1D74}">
      <dgm:prSet phldrT="[文本]"/>
      <dgm:spPr/>
      <dgm:t>
        <a:bodyPr/>
        <a:lstStyle/>
        <a:p>
          <a:r>
            <a:rPr lang="en-US" altLang="zh-CN" b="1" dirty="0"/>
            <a:t>Convolution</a:t>
          </a:r>
          <a:endParaRPr lang="zh-CN" altLang="en-US" b="1" dirty="0"/>
        </a:p>
      </dgm:t>
    </dgm:pt>
    <dgm:pt modelId="{58FC27CB-A601-4407-AE28-BD615FB540CC}" type="parTrans" cxnId="{F4379F48-4E21-498A-9ADA-E021A4B5C9D9}">
      <dgm:prSet/>
      <dgm:spPr/>
      <dgm:t>
        <a:bodyPr/>
        <a:lstStyle/>
        <a:p>
          <a:endParaRPr lang="zh-CN" altLang="en-US"/>
        </a:p>
      </dgm:t>
    </dgm:pt>
    <dgm:pt modelId="{15DF80C8-6BAA-45CA-A8BA-A40974A86B8F}" type="sibTrans" cxnId="{F4379F48-4E21-498A-9ADA-E021A4B5C9D9}">
      <dgm:prSet/>
      <dgm:spPr/>
      <dgm:t>
        <a:bodyPr/>
        <a:lstStyle/>
        <a:p>
          <a:endParaRPr lang="zh-CN" altLang="en-US"/>
        </a:p>
      </dgm:t>
    </dgm:pt>
    <dgm:pt modelId="{0F74CE1E-39EB-4F27-83CC-90AC945E707B}">
      <dgm:prSet phldrT="[文本]"/>
      <dgm:spPr/>
      <dgm:t>
        <a:bodyPr/>
        <a:lstStyle/>
        <a:p>
          <a:r>
            <a:rPr lang="en-US" altLang="zh-CN" b="1" dirty="0"/>
            <a:t>Pooling</a:t>
          </a:r>
          <a:endParaRPr lang="zh-CN" altLang="en-US" b="1" dirty="0"/>
        </a:p>
      </dgm:t>
    </dgm:pt>
    <dgm:pt modelId="{AB84F1D9-A7A7-444E-BE7C-61291C919C75}" type="parTrans" cxnId="{8FBD5EDB-6BD8-44B3-90E4-39D662F1C2E9}">
      <dgm:prSet/>
      <dgm:spPr/>
      <dgm:t>
        <a:bodyPr/>
        <a:lstStyle/>
        <a:p>
          <a:endParaRPr lang="zh-CN" altLang="en-US"/>
        </a:p>
      </dgm:t>
    </dgm:pt>
    <dgm:pt modelId="{3EF25A05-8B8B-4DAB-8A77-FB11EE350956}" type="sibTrans" cxnId="{8FBD5EDB-6BD8-44B3-90E4-39D662F1C2E9}">
      <dgm:prSet/>
      <dgm:spPr/>
      <dgm:t>
        <a:bodyPr/>
        <a:lstStyle/>
        <a:p>
          <a:endParaRPr lang="zh-CN" altLang="en-US"/>
        </a:p>
      </dgm:t>
    </dgm:pt>
    <dgm:pt modelId="{64CE46A0-BE91-4933-B425-D0341C368BA6}">
      <dgm:prSet phldrT="[文本]"/>
      <dgm:spPr/>
      <dgm:t>
        <a:bodyPr/>
        <a:lstStyle/>
        <a:p>
          <a:r>
            <a:rPr lang="en-US" altLang="zh-CN" b="1" dirty="0"/>
            <a:t>Pooling</a:t>
          </a:r>
          <a:endParaRPr lang="zh-CN" altLang="en-US" b="1" dirty="0"/>
        </a:p>
      </dgm:t>
    </dgm:pt>
    <dgm:pt modelId="{4A6F6466-307A-4BDA-B0BB-6FE199FE86C3}" type="parTrans" cxnId="{253E6DBE-EDF1-4581-9F29-99F5FA56D540}">
      <dgm:prSet/>
      <dgm:spPr/>
      <dgm:t>
        <a:bodyPr/>
        <a:lstStyle/>
        <a:p>
          <a:endParaRPr lang="zh-CN" altLang="en-US"/>
        </a:p>
      </dgm:t>
    </dgm:pt>
    <dgm:pt modelId="{B8728C25-95D2-4801-824B-6E0BCE6C2E32}" type="sibTrans" cxnId="{253E6DBE-EDF1-4581-9F29-99F5FA56D540}">
      <dgm:prSet/>
      <dgm:spPr/>
      <dgm:t>
        <a:bodyPr/>
        <a:lstStyle/>
        <a:p>
          <a:endParaRPr lang="zh-CN" altLang="en-US"/>
        </a:p>
      </dgm:t>
    </dgm:pt>
    <dgm:pt modelId="{710422FA-3217-48B9-8464-1CD37BEBF8D1}">
      <dgm:prSet phldrT="[文本]"/>
      <dgm:spPr/>
      <dgm:t>
        <a:bodyPr/>
        <a:lstStyle/>
        <a:p>
          <a:r>
            <a:rPr lang="en-US" altLang="zh-CN" b="1" dirty="0"/>
            <a:t>Full Connected</a:t>
          </a:r>
        </a:p>
        <a:p>
          <a:r>
            <a:rPr lang="en-US" altLang="zh-CN" b="1" dirty="0"/>
            <a:t>*2</a:t>
          </a:r>
          <a:endParaRPr lang="zh-CN" altLang="en-US" b="1" dirty="0"/>
        </a:p>
      </dgm:t>
    </dgm:pt>
    <dgm:pt modelId="{D4ADF7DF-36F4-45FE-9A15-27AE1C729629}" type="parTrans" cxnId="{8AEA835D-9083-458F-BC82-7A6CC6F652DE}">
      <dgm:prSet/>
      <dgm:spPr/>
      <dgm:t>
        <a:bodyPr/>
        <a:lstStyle/>
        <a:p>
          <a:endParaRPr lang="zh-CN" altLang="en-US"/>
        </a:p>
      </dgm:t>
    </dgm:pt>
    <dgm:pt modelId="{D8DC6393-58BC-42E8-B7EC-E31E496592B0}" type="sibTrans" cxnId="{8AEA835D-9083-458F-BC82-7A6CC6F652DE}">
      <dgm:prSet/>
      <dgm:spPr/>
      <dgm:t>
        <a:bodyPr/>
        <a:lstStyle/>
        <a:p>
          <a:endParaRPr lang="zh-CN" altLang="en-US"/>
        </a:p>
      </dgm:t>
    </dgm:pt>
    <dgm:pt modelId="{23B5CB20-5BD5-4527-90F5-784D139DF45B}">
      <dgm:prSet phldrT="[文本]"/>
      <dgm:spPr/>
      <dgm:t>
        <a:bodyPr/>
        <a:lstStyle/>
        <a:p>
          <a:r>
            <a:rPr lang="en-US" altLang="zh-CN" b="1" dirty="0"/>
            <a:t>SoftMax</a:t>
          </a:r>
          <a:endParaRPr lang="zh-CN" altLang="en-US" b="1" dirty="0"/>
        </a:p>
      </dgm:t>
    </dgm:pt>
    <dgm:pt modelId="{E0558CCA-F06A-4F3C-82FE-AD332687CA0A}" type="parTrans" cxnId="{6EB4F08C-FD30-4A0D-B52F-AF24D6CCCA04}">
      <dgm:prSet/>
      <dgm:spPr/>
      <dgm:t>
        <a:bodyPr/>
        <a:lstStyle/>
        <a:p>
          <a:endParaRPr lang="zh-CN" altLang="en-US"/>
        </a:p>
      </dgm:t>
    </dgm:pt>
    <dgm:pt modelId="{5C566F46-0BAE-45F3-9136-F9D3B6BF63E7}" type="sibTrans" cxnId="{6EB4F08C-FD30-4A0D-B52F-AF24D6CCCA04}">
      <dgm:prSet/>
      <dgm:spPr/>
      <dgm:t>
        <a:bodyPr/>
        <a:lstStyle/>
        <a:p>
          <a:endParaRPr lang="zh-CN" altLang="en-US"/>
        </a:p>
      </dgm:t>
    </dgm:pt>
    <dgm:pt modelId="{F94E78E6-E546-4A3B-9434-024E8ABE59EA}" type="pres">
      <dgm:prSet presAssocID="{15BCA52A-2923-4A55-9966-91EA0BCAC82C}" presName="CompostProcess" presStyleCnt="0">
        <dgm:presLayoutVars>
          <dgm:dir/>
          <dgm:resizeHandles val="exact"/>
        </dgm:presLayoutVars>
      </dgm:prSet>
      <dgm:spPr/>
    </dgm:pt>
    <dgm:pt modelId="{AA4E1898-B56B-489E-82EB-F4B5812BDA29}" type="pres">
      <dgm:prSet presAssocID="{15BCA52A-2923-4A55-9966-91EA0BCAC82C}" presName="arrow" presStyleLbl="bgShp" presStyleIdx="0" presStyleCnt="1"/>
      <dgm:spPr/>
    </dgm:pt>
    <dgm:pt modelId="{54BAE1D8-B229-472E-8621-D00F4EA9D35B}" type="pres">
      <dgm:prSet presAssocID="{15BCA52A-2923-4A55-9966-91EA0BCAC82C}" presName="linearProcess" presStyleCnt="0"/>
      <dgm:spPr/>
    </dgm:pt>
    <dgm:pt modelId="{A6940CAF-8EEE-40F5-B6CA-D456033E12CF}" type="pres">
      <dgm:prSet presAssocID="{5192EAC1-441F-45BB-8DA2-A95A5DAEBA2C}" presName="textNode" presStyleLbl="node1" presStyleIdx="0" presStyleCnt="8">
        <dgm:presLayoutVars>
          <dgm:bulletEnabled val="1"/>
        </dgm:presLayoutVars>
      </dgm:prSet>
      <dgm:spPr/>
    </dgm:pt>
    <dgm:pt modelId="{BE9DA923-7B63-42DA-822B-076C2F8286CC}" type="pres">
      <dgm:prSet presAssocID="{8D9A01A9-B317-4D8B-AB18-A4B9DF4764CA}" presName="sibTrans" presStyleCnt="0"/>
      <dgm:spPr/>
    </dgm:pt>
    <dgm:pt modelId="{E081F519-42FA-47B1-87E5-2AC10FE62C03}" type="pres">
      <dgm:prSet presAssocID="{EBACA1C2-694A-43BE-A932-7F57675D1668}" presName="textNode" presStyleLbl="node1" presStyleIdx="1" presStyleCnt="8">
        <dgm:presLayoutVars>
          <dgm:bulletEnabled val="1"/>
        </dgm:presLayoutVars>
      </dgm:prSet>
      <dgm:spPr/>
    </dgm:pt>
    <dgm:pt modelId="{25267A4F-478B-46A1-A6EE-47D9C68755DE}" type="pres">
      <dgm:prSet presAssocID="{E54EB876-4F72-456A-A86B-DB887EC39C6E}" presName="sibTrans" presStyleCnt="0"/>
      <dgm:spPr/>
    </dgm:pt>
    <dgm:pt modelId="{1604F122-FF7E-440E-A09F-3D8B22C1E3D4}" type="pres">
      <dgm:prSet presAssocID="{2F522786-FA30-4137-85E1-AA04B7AB5809}" presName="textNode" presStyleLbl="node1" presStyleIdx="2" presStyleCnt="8">
        <dgm:presLayoutVars>
          <dgm:bulletEnabled val="1"/>
        </dgm:presLayoutVars>
      </dgm:prSet>
      <dgm:spPr/>
    </dgm:pt>
    <dgm:pt modelId="{BCC7F8E4-A98C-4F00-ABC0-A59BB01AF081}" type="pres">
      <dgm:prSet presAssocID="{21DEA9FD-F5B1-42C6-9B8C-EAF1D5EB557D}" presName="sibTrans" presStyleCnt="0"/>
      <dgm:spPr/>
    </dgm:pt>
    <dgm:pt modelId="{3ACC6269-5166-442C-AC58-5B2CED11CD0D}" type="pres">
      <dgm:prSet presAssocID="{0F74CE1E-39EB-4F27-83CC-90AC945E707B}" presName="textNode" presStyleLbl="node1" presStyleIdx="3" presStyleCnt="8">
        <dgm:presLayoutVars>
          <dgm:bulletEnabled val="1"/>
        </dgm:presLayoutVars>
      </dgm:prSet>
      <dgm:spPr/>
    </dgm:pt>
    <dgm:pt modelId="{D399BF7A-05BA-459C-B410-0970B923B90E}" type="pres">
      <dgm:prSet presAssocID="{3EF25A05-8B8B-4DAB-8A77-FB11EE350956}" presName="sibTrans" presStyleCnt="0"/>
      <dgm:spPr/>
    </dgm:pt>
    <dgm:pt modelId="{53BD7B2B-1C1F-4670-85D1-91E7084E5758}" type="pres">
      <dgm:prSet presAssocID="{11C90F0B-707C-4A0D-A051-70E7501B1D74}" presName="textNode" presStyleLbl="node1" presStyleIdx="4" presStyleCnt="8">
        <dgm:presLayoutVars>
          <dgm:bulletEnabled val="1"/>
        </dgm:presLayoutVars>
      </dgm:prSet>
      <dgm:spPr/>
    </dgm:pt>
    <dgm:pt modelId="{D4DD6ACD-FDDB-4DF3-BA30-CE56D3755384}" type="pres">
      <dgm:prSet presAssocID="{15DF80C8-6BAA-45CA-A8BA-A40974A86B8F}" presName="sibTrans" presStyleCnt="0"/>
      <dgm:spPr/>
    </dgm:pt>
    <dgm:pt modelId="{F4A0DB68-B437-4D37-9A34-B8B780A74207}" type="pres">
      <dgm:prSet presAssocID="{64CE46A0-BE91-4933-B425-D0341C368BA6}" presName="textNode" presStyleLbl="node1" presStyleIdx="5" presStyleCnt="8">
        <dgm:presLayoutVars>
          <dgm:bulletEnabled val="1"/>
        </dgm:presLayoutVars>
      </dgm:prSet>
      <dgm:spPr/>
    </dgm:pt>
    <dgm:pt modelId="{D7368182-EA20-433B-800E-287512ED4451}" type="pres">
      <dgm:prSet presAssocID="{B8728C25-95D2-4801-824B-6E0BCE6C2E32}" presName="sibTrans" presStyleCnt="0"/>
      <dgm:spPr/>
    </dgm:pt>
    <dgm:pt modelId="{F6670669-0F19-4E46-B231-BA458A455D5E}" type="pres">
      <dgm:prSet presAssocID="{710422FA-3217-48B9-8464-1CD37BEBF8D1}" presName="textNode" presStyleLbl="node1" presStyleIdx="6" presStyleCnt="8">
        <dgm:presLayoutVars>
          <dgm:bulletEnabled val="1"/>
        </dgm:presLayoutVars>
      </dgm:prSet>
      <dgm:spPr/>
    </dgm:pt>
    <dgm:pt modelId="{0113CF60-2C48-449F-8605-F5ADAD225940}" type="pres">
      <dgm:prSet presAssocID="{D8DC6393-58BC-42E8-B7EC-E31E496592B0}" presName="sibTrans" presStyleCnt="0"/>
      <dgm:spPr/>
    </dgm:pt>
    <dgm:pt modelId="{180C61ED-9B1B-4CE4-903F-F1E18D3537A9}" type="pres">
      <dgm:prSet presAssocID="{23B5CB20-5BD5-4527-90F5-784D139DF45B}" presName="textNode" presStyleLbl="node1" presStyleIdx="7" presStyleCnt="8">
        <dgm:presLayoutVars>
          <dgm:bulletEnabled val="1"/>
        </dgm:presLayoutVars>
      </dgm:prSet>
      <dgm:spPr/>
    </dgm:pt>
  </dgm:ptLst>
  <dgm:cxnLst>
    <dgm:cxn modelId="{75A61702-CB1E-4DAD-8174-A7A683EEE135}" srcId="{15BCA52A-2923-4A55-9966-91EA0BCAC82C}" destId="{5192EAC1-441F-45BB-8DA2-A95A5DAEBA2C}" srcOrd="0" destOrd="0" parTransId="{A1AC1F63-BFFD-4002-90EC-61AC6B6E441A}" sibTransId="{8D9A01A9-B317-4D8B-AB18-A4B9DF4764CA}"/>
    <dgm:cxn modelId="{F95FF315-DCFF-45A9-BA90-A7B8A36DE221}" type="presOf" srcId="{2F522786-FA30-4137-85E1-AA04B7AB5809}" destId="{1604F122-FF7E-440E-A09F-3D8B22C1E3D4}" srcOrd="0" destOrd="0" presId="urn:microsoft.com/office/officeart/2005/8/layout/hProcess9"/>
    <dgm:cxn modelId="{62234230-F0D7-45AA-A919-D7316B7B9F62}" type="presOf" srcId="{11C90F0B-707C-4A0D-A051-70E7501B1D74}" destId="{53BD7B2B-1C1F-4670-85D1-91E7084E5758}" srcOrd="0" destOrd="0" presId="urn:microsoft.com/office/officeart/2005/8/layout/hProcess9"/>
    <dgm:cxn modelId="{0EEF0E37-28C9-4A39-B476-F4BFDA18F44E}" type="presOf" srcId="{5192EAC1-441F-45BB-8DA2-A95A5DAEBA2C}" destId="{A6940CAF-8EEE-40F5-B6CA-D456033E12CF}" srcOrd="0" destOrd="0" presId="urn:microsoft.com/office/officeart/2005/8/layout/hProcess9"/>
    <dgm:cxn modelId="{8AEA835D-9083-458F-BC82-7A6CC6F652DE}" srcId="{15BCA52A-2923-4A55-9966-91EA0BCAC82C}" destId="{710422FA-3217-48B9-8464-1CD37BEBF8D1}" srcOrd="6" destOrd="0" parTransId="{D4ADF7DF-36F4-45FE-9A15-27AE1C729629}" sibTransId="{D8DC6393-58BC-42E8-B7EC-E31E496592B0}"/>
    <dgm:cxn modelId="{F4379F48-4E21-498A-9ADA-E021A4B5C9D9}" srcId="{15BCA52A-2923-4A55-9966-91EA0BCAC82C}" destId="{11C90F0B-707C-4A0D-A051-70E7501B1D74}" srcOrd="4" destOrd="0" parTransId="{58FC27CB-A601-4407-AE28-BD615FB540CC}" sibTransId="{15DF80C8-6BAA-45CA-A8BA-A40974A86B8F}"/>
    <dgm:cxn modelId="{239A9C4F-A847-4356-9479-C4614A7A2A74}" type="presOf" srcId="{64CE46A0-BE91-4933-B425-D0341C368BA6}" destId="{F4A0DB68-B437-4D37-9A34-B8B780A74207}" srcOrd="0" destOrd="0" presId="urn:microsoft.com/office/officeart/2005/8/layout/hProcess9"/>
    <dgm:cxn modelId="{FA20277E-82E9-4304-A465-78C8CE62395A}" type="presOf" srcId="{23B5CB20-5BD5-4527-90F5-784D139DF45B}" destId="{180C61ED-9B1B-4CE4-903F-F1E18D3537A9}" srcOrd="0" destOrd="0" presId="urn:microsoft.com/office/officeart/2005/8/layout/hProcess9"/>
    <dgm:cxn modelId="{3BFAAD8A-4F15-4CCE-A5E0-BD0DD74EE841}" type="presOf" srcId="{15BCA52A-2923-4A55-9966-91EA0BCAC82C}" destId="{F94E78E6-E546-4A3B-9434-024E8ABE59EA}" srcOrd="0" destOrd="0" presId="urn:microsoft.com/office/officeart/2005/8/layout/hProcess9"/>
    <dgm:cxn modelId="{6EB4F08C-FD30-4A0D-B52F-AF24D6CCCA04}" srcId="{15BCA52A-2923-4A55-9966-91EA0BCAC82C}" destId="{23B5CB20-5BD5-4527-90F5-784D139DF45B}" srcOrd="7" destOrd="0" parTransId="{E0558CCA-F06A-4F3C-82FE-AD332687CA0A}" sibTransId="{5C566F46-0BAE-45F3-9136-F9D3B6BF63E7}"/>
    <dgm:cxn modelId="{4054A18E-2DFF-4633-BF24-9A0463AAB611}" type="presOf" srcId="{710422FA-3217-48B9-8464-1CD37BEBF8D1}" destId="{F6670669-0F19-4E46-B231-BA458A455D5E}" srcOrd="0" destOrd="0" presId="urn:microsoft.com/office/officeart/2005/8/layout/hProcess9"/>
    <dgm:cxn modelId="{746ACCB5-B29B-4A3F-A1DC-14D1FA507FAE}" type="presOf" srcId="{0F74CE1E-39EB-4F27-83CC-90AC945E707B}" destId="{3ACC6269-5166-442C-AC58-5B2CED11CD0D}" srcOrd="0" destOrd="0" presId="urn:microsoft.com/office/officeart/2005/8/layout/hProcess9"/>
    <dgm:cxn modelId="{253E6DBE-EDF1-4581-9F29-99F5FA56D540}" srcId="{15BCA52A-2923-4A55-9966-91EA0BCAC82C}" destId="{64CE46A0-BE91-4933-B425-D0341C368BA6}" srcOrd="5" destOrd="0" parTransId="{4A6F6466-307A-4BDA-B0BB-6FE199FE86C3}" sibTransId="{B8728C25-95D2-4801-824B-6E0BCE6C2E32}"/>
    <dgm:cxn modelId="{380F2BBF-039F-48CE-8F5D-40F0E21B5D5F}" type="presOf" srcId="{EBACA1C2-694A-43BE-A932-7F57675D1668}" destId="{E081F519-42FA-47B1-87E5-2AC10FE62C03}" srcOrd="0" destOrd="0" presId="urn:microsoft.com/office/officeart/2005/8/layout/hProcess9"/>
    <dgm:cxn modelId="{764D78D6-0487-4E6C-9528-809BF8BC5F74}" srcId="{15BCA52A-2923-4A55-9966-91EA0BCAC82C}" destId="{2F522786-FA30-4137-85E1-AA04B7AB5809}" srcOrd="2" destOrd="0" parTransId="{57D5ADE7-3F05-4F6E-89F3-034E8F324FA9}" sibTransId="{21DEA9FD-F5B1-42C6-9B8C-EAF1D5EB557D}"/>
    <dgm:cxn modelId="{8FBD5EDB-6BD8-44B3-90E4-39D662F1C2E9}" srcId="{15BCA52A-2923-4A55-9966-91EA0BCAC82C}" destId="{0F74CE1E-39EB-4F27-83CC-90AC945E707B}" srcOrd="3" destOrd="0" parTransId="{AB84F1D9-A7A7-444E-BE7C-61291C919C75}" sibTransId="{3EF25A05-8B8B-4DAB-8A77-FB11EE350956}"/>
    <dgm:cxn modelId="{1F7F93FA-83D1-4299-9CA5-138C5B134E72}" srcId="{15BCA52A-2923-4A55-9966-91EA0BCAC82C}" destId="{EBACA1C2-694A-43BE-A932-7F57675D1668}" srcOrd="1" destOrd="0" parTransId="{3E65E7B7-8275-4760-A93C-E5EF48356C46}" sibTransId="{E54EB876-4F72-456A-A86B-DB887EC39C6E}"/>
    <dgm:cxn modelId="{96C6533E-5C48-472C-AC35-144E50A3024C}" type="presParOf" srcId="{F94E78E6-E546-4A3B-9434-024E8ABE59EA}" destId="{AA4E1898-B56B-489E-82EB-F4B5812BDA29}" srcOrd="0" destOrd="0" presId="urn:microsoft.com/office/officeart/2005/8/layout/hProcess9"/>
    <dgm:cxn modelId="{9B6D7FDC-9CB9-4EB7-A8D0-D6AFB76F70F4}" type="presParOf" srcId="{F94E78E6-E546-4A3B-9434-024E8ABE59EA}" destId="{54BAE1D8-B229-472E-8621-D00F4EA9D35B}" srcOrd="1" destOrd="0" presId="urn:microsoft.com/office/officeart/2005/8/layout/hProcess9"/>
    <dgm:cxn modelId="{151177D2-59B1-491C-9D0F-C0D34D62EB08}" type="presParOf" srcId="{54BAE1D8-B229-472E-8621-D00F4EA9D35B}" destId="{A6940CAF-8EEE-40F5-B6CA-D456033E12CF}" srcOrd="0" destOrd="0" presId="urn:microsoft.com/office/officeart/2005/8/layout/hProcess9"/>
    <dgm:cxn modelId="{E1B0478D-8785-41DC-BC70-2A7C287C3ECA}" type="presParOf" srcId="{54BAE1D8-B229-472E-8621-D00F4EA9D35B}" destId="{BE9DA923-7B63-42DA-822B-076C2F8286CC}" srcOrd="1" destOrd="0" presId="urn:microsoft.com/office/officeart/2005/8/layout/hProcess9"/>
    <dgm:cxn modelId="{5B6B7316-E1EA-4B43-B659-E1B7067C0EBB}" type="presParOf" srcId="{54BAE1D8-B229-472E-8621-D00F4EA9D35B}" destId="{E081F519-42FA-47B1-87E5-2AC10FE62C03}" srcOrd="2" destOrd="0" presId="urn:microsoft.com/office/officeart/2005/8/layout/hProcess9"/>
    <dgm:cxn modelId="{169AB86D-8AA5-47B9-8A7D-EE2498252B1D}" type="presParOf" srcId="{54BAE1D8-B229-472E-8621-D00F4EA9D35B}" destId="{25267A4F-478B-46A1-A6EE-47D9C68755DE}" srcOrd="3" destOrd="0" presId="urn:microsoft.com/office/officeart/2005/8/layout/hProcess9"/>
    <dgm:cxn modelId="{EB9F6493-53B4-41B1-AB52-CABA1FDB7EB4}" type="presParOf" srcId="{54BAE1D8-B229-472E-8621-D00F4EA9D35B}" destId="{1604F122-FF7E-440E-A09F-3D8B22C1E3D4}" srcOrd="4" destOrd="0" presId="urn:microsoft.com/office/officeart/2005/8/layout/hProcess9"/>
    <dgm:cxn modelId="{1F3F3185-D1F1-448A-AE61-9D86B255B254}" type="presParOf" srcId="{54BAE1D8-B229-472E-8621-D00F4EA9D35B}" destId="{BCC7F8E4-A98C-4F00-ABC0-A59BB01AF081}" srcOrd="5" destOrd="0" presId="urn:microsoft.com/office/officeart/2005/8/layout/hProcess9"/>
    <dgm:cxn modelId="{DDF8FFE6-F036-49E1-BADE-69EBC31D7CA2}" type="presParOf" srcId="{54BAE1D8-B229-472E-8621-D00F4EA9D35B}" destId="{3ACC6269-5166-442C-AC58-5B2CED11CD0D}" srcOrd="6" destOrd="0" presId="urn:microsoft.com/office/officeart/2005/8/layout/hProcess9"/>
    <dgm:cxn modelId="{914562BA-44B8-4E61-AE00-C5EA45059AF3}" type="presParOf" srcId="{54BAE1D8-B229-472E-8621-D00F4EA9D35B}" destId="{D399BF7A-05BA-459C-B410-0970B923B90E}" srcOrd="7" destOrd="0" presId="urn:microsoft.com/office/officeart/2005/8/layout/hProcess9"/>
    <dgm:cxn modelId="{F88B65D9-65E0-4CEF-B625-6C18F578D48E}" type="presParOf" srcId="{54BAE1D8-B229-472E-8621-D00F4EA9D35B}" destId="{53BD7B2B-1C1F-4670-85D1-91E7084E5758}" srcOrd="8" destOrd="0" presId="urn:microsoft.com/office/officeart/2005/8/layout/hProcess9"/>
    <dgm:cxn modelId="{21D705F7-6F2F-4FB3-A46C-D5280BED68DB}" type="presParOf" srcId="{54BAE1D8-B229-472E-8621-D00F4EA9D35B}" destId="{D4DD6ACD-FDDB-4DF3-BA30-CE56D3755384}" srcOrd="9" destOrd="0" presId="urn:microsoft.com/office/officeart/2005/8/layout/hProcess9"/>
    <dgm:cxn modelId="{6E91C976-17DB-4028-AECE-3BDCF5412231}" type="presParOf" srcId="{54BAE1D8-B229-472E-8621-D00F4EA9D35B}" destId="{F4A0DB68-B437-4D37-9A34-B8B780A74207}" srcOrd="10" destOrd="0" presId="urn:microsoft.com/office/officeart/2005/8/layout/hProcess9"/>
    <dgm:cxn modelId="{BFD166F2-2C07-4B3B-AFD3-5D575AF59096}" type="presParOf" srcId="{54BAE1D8-B229-472E-8621-D00F4EA9D35B}" destId="{D7368182-EA20-433B-800E-287512ED4451}" srcOrd="11" destOrd="0" presId="urn:microsoft.com/office/officeart/2005/8/layout/hProcess9"/>
    <dgm:cxn modelId="{82EE2A91-23DD-41AC-A5F3-2D73212A7070}" type="presParOf" srcId="{54BAE1D8-B229-472E-8621-D00F4EA9D35B}" destId="{F6670669-0F19-4E46-B231-BA458A455D5E}" srcOrd="12" destOrd="0" presId="urn:microsoft.com/office/officeart/2005/8/layout/hProcess9"/>
    <dgm:cxn modelId="{14C8CA08-492E-44A7-A3AF-FFDE8E314552}" type="presParOf" srcId="{54BAE1D8-B229-472E-8621-D00F4EA9D35B}" destId="{0113CF60-2C48-449F-8605-F5ADAD225940}" srcOrd="13" destOrd="0" presId="urn:microsoft.com/office/officeart/2005/8/layout/hProcess9"/>
    <dgm:cxn modelId="{22110319-0C95-4841-A201-4628852B9B8B}" type="presParOf" srcId="{54BAE1D8-B229-472E-8621-D00F4EA9D35B}" destId="{180C61ED-9B1B-4CE4-903F-F1E18D3537A9}"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BCA52A-2923-4A55-9966-91EA0BCAC82C}" type="doc">
      <dgm:prSet loTypeId="urn:microsoft.com/office/officeart/2005/8/layout/hProcess9" loCatId="process" qsTypeId="urn:microsoft.com/office/officeart/2005/8/quickstyle/simple1" qsCatId="simple" csTypeId="urn:microsoft.com/office/officeart/2005/8/colors/accent1_2" csCatId="accent1" phldr="1"/>
      <dgm:spPr/>
    </dgm:pt>
    <dgm:pt modelId="{5192EAC1-441F-45BB-8DA2-A95A5DAEBA2C}">
      <dgm:prSet phldrT="[文本]"/>
      <dgm:spPr/>
      <dgm:t>
        <a:bodyPr/>
        <a:lstStyle/>
        <a:p>
          <a:r>
            <a:rPr lang="en-US" altLang="zh-CN" b="1" dirty="0"/>
            <a:t>Convolution</a:t>
          </a:r>
        </a:p>
        <a:p>
          <a:r>
            <a:rPr lang="en-US" altLang="zh-CN" b="1" dirty="0"/>
            <a:t>64 3*3*1</a:t>
          </a:r>
        </a:p>
        <a:p>
          <a:r>
            <a:rPr lang="en-US" altLang="zh-CN" b="1" dirty="0"/>
            <a:t>28</a:t>
          </a:r>
          <a:r>
            <a:rPr lang="zh-CN" altLang="en-US" b="1" dirty="0"/>
            <a:t>*</a:t>
          </a:r>
          <a:r>
            <a:rPr lang="en-US" altLang="zh-CN" b="1" dirty="0"/>
            <a:t>28</a:t>
          </a:r>
          <a:r>
            <a:rPr lang="zh-CN" altLang="en-US" b="1" dirty="0"/>
            <a:t>*</a:t>
          </a:r>
          <a:r>
            <a:rPr lang="en-US" altLang="zh-CN" b="1" dirty="0"/>
            <a:t>64</a:t>
          </a:r>
          <a:endParaRPr lang="zh-CN" altLang="en-US" b="1" dirty="0"/>
        </a:p>
      </dgm:t>
    </dgm:pt>
    <dgm:pt modelId="{A1AC1F63-BFFD-4002-90EC-61AC6B6E441A}" type="parTrans" cxnId="{75A61702-CB1E-4DAD-8174-A7A683EEE135}">
      <dgm:prSet/>
      <dgm:spPr/>
      <dgm:t>
        <a:bodyPr/>
        <a:lstStyle/>
        <a:p>
          <a:endParaRPr lang="zh-CN" altLang="en-US"/>
        </a:p>
      </dgm:t>
    </dgm:pt>
    <dgm:pt modelId="{8D9A01A9-B317-4D8B-AB18-A4B9DF4764CA}" type="sibTrans" cxnId="{75A61702-CB1E-4DAD-8174-A7A683EEE135}">
      <dgm:prSet/>
      <dgm:spPr/>
      <dgm:t>
        <a:bodyPr/>
        <a:lstStyle/>
        <a:p>
          <a:endParaRPr lang="zh-CN" altLang="en-US"/>
        </a:p>
      </dgm:t>
    </dgm:pt>
    <dgm:pt modelId="{EBACA1C2-694A-43BE-A932-7F57675D1668}">
      <dgm:prSet phldrT="[文本]"/>
      <dgm:spPr/>
      <dgm:t>
        <a:bodyPr/>
        <a:lstStyle/>
        <a:p>
          <a:r>
            <a:rPr lang="en-US" altLang="zh-CN" b="1" dirty="0"/>
            <a:t>Pooling</a:t>
          </a:r>
        </a:p>
        <a:p>
          <a:r>
            <a:rPr lang="en-US" altLang="zh-CN" b="1" dirty="0"/>
            <a:t>2</a:t>
          </a:r>
          <a:r>
            <a:rPr lang="zh-CN" altLang="en-US" b="1" dirty="0"/>
            <a:t>*</a:t>
          </a:r>
          <a:r>
            <a:rPr lang="en-US" altLang="zh-CN" b="1" dirty="0"/>
            <a:t>2</a:t>
          </a:r>
        </a:p>
        <a:p>
          <a:r>
            <a:rPr lang="en-US" altLang="zh-CN" b="1" dirty="0"/>
            <a:t>14</a:t>
          </a:r>
          <a:r>
            <a:rPr lang="zh-CN" altLang="en-US" b="1" dirty="0"/>
            <a:t>*</a:t>
          </a:r>
          <a:r>
            <a:rPr lang="en-US" altLang="zh-CN" b="1" dirty="0"/>
            <a:t>14</a:t>
          </a:r>
          <a:r>
            <a:rPr lang="zh-CN" altLang="en-US" b="1" dirty="0"/>
            <a:t>*</a:t>
          </a:r>
          <a:r>
            <a:rPr lang="en-US" altLang="zh-CN" b="1" dirty="0"/>
            <a:t>64</a:t>
          </a:r>
          <a:endParaRPr lang="zh-CN" altLang="en-US" b="1" dirty="0"/>
        </a:p>
      </dgm:t>
    </dgm:pt>
    <dgm:pt modelId="{3E65E7B7-8275-4760-A93C-E5EF48356C46}" type="parTrans" cxnId="{1F7F93FA-83D1-4299-9CA5-138C5B134E72}">
      <dgm:prSet/>
      <dgm:spPr/>
      <dgm:t>
        <a:bodyPr/>
        <a:lstStyle/>
        <a:p>
          <a:endParaRPr lang="zh-CN" altLang="en-US"/>
        </a:p>
      </dgm:t>
    </dgm:pt>
    <dgm:pt modelId="{E54EB876-4F72-456A-A86B-DB887EC39C6E}" type="sibTrans" cxnId="{1F7F93FA-83D1-4299-9CA5-138C5B134E72}">
      <dgm:prSet/>
      <dgm:spPr/>
      <dgm:t>
        <a:bodyPr/>
        <a:lstStyle/>
        <a:p>
          <a:endParaRPr lang="zh-CN" altLang="en-US"/>
        </a:p>
      </dgm:t>
    </dgm:pt>
    <dgm:pt modelId="{2F522786-FA30-4137-85E1-AA04B7AB5809}">
      <dgm:prSet phldrT="[文本]"/>
      <dgm:spPr/>
      <dgm:t>
        <a:bodyPr/>
        <a:lstStyle/>
        <a:p>
          <a:r>
            <a:rPr lang="en-US" altLang="zh-CN" b="1" dirty="0"/>
            <a:t>Convolution</a:t>
          </a:r>
        </a:p>
        <a:p>
          <a:r>
            <a:rPr lang="en-US" altLang="zh-CN" b="1" dirty="0"/>
            <a:t>32 3</a:t>
          </a:r>
          <a:r>
            <a:rPr lang="zh-CN" altLang="en-US" b="1" dirty="0"/>
            <a:t>*</a:t>
          </a:r>
          <a:r>
            <a:rPr lang="en-US" altLang="zh-CN" b="1" dirty="0"/>
            <a:t>3</a:t>
          </a:r>
          <a:r>
            <a:rPr lang="zh-CN" altLang="en-US" b="1" dirty="0"/>
            <a:t>*</a:t>
          </a:r>
          <a:r>
            <a:rPr lang="en-US" altLang="zh-CN" b="1" dirty="0"/>
            <a:t>64</a:t>
          </a:r>
        </a:p>
        <a:p>
          <a:r>
            <a:rPr lang="en-US" altLang="zh-CN" b="1" dirty="0"/>
            <a:t>14</a:t>
          </a:r>
          <a:r>
            <a:rPr lang="zh-CN" altLang="en-US" b="1" dirty="0"/>
            <a:t>*</a:t>
          </a:r>
          <a:r>
            <a:rPr lang="en-US" altLang="zh-CN" b="1" dirty="0"/>
            <a:t>14</a:t>
          </a:r>
          <a:r>
            <a:rPr lang="zh-CN" altLang="en-US" b="1" dirty="0"/>
            <a:t>*</a:t>
          </a:r>
          <a:r>
            <a:rPr lang="en-US" altLang="zh-CN" b="1" dirty="0"/>
            <a:t>32</a:t>
          </a:r>
          <a:endParaRPr lang="zh-CN" altLang="en-US" b="1" dirty="0"/>
        </a:p>
      </dgm:t>
    </dgm:pt>
    <dgm:pt modelId="{57D5ADE7-3F05-4F6E-89F3-034E8F324FA9}" type="parTrans" cxnId="{764D78D6-0487-4E6C-9528-809BF8BC5F74}">
      <dgm:prSet/>
      <dgm:spPr/>
      <dgm:t>
        <a:bodyPr/>
        <a:lstStyle/>
        <a:p>
          <a:endParaRPr lang="zh-CN" altLang="en-US"/>
        </a:p>
      </dgm:t>
    </dgm:pt>
    <dgm:pt modelId="{21DEA9FD-F5B1-42C6-9B8C-EAF1D5EB557D}" type="sibTrans" cxnId="{764D78D6-0487-4E6C-9528-809BF8BC5F74}">
      <dgm:prSet/>
      <dgm:spPr/>
      <dgm:t>
        <a:bodyPr/>
        <a:lstStyle/>
        <a:p>
          <a:endParaRPr lang="zh-CN" altLang="en-US"/>
        </a:p>
      </dgm:t>
    </dgm:pt>
    <dgm:pt modelId="{11C90F0B-707C-4A0D-A051-70E7501B1D74}">
      <dgm:prSet phldrT="[文本]"/>
      <dgm:spPr/>
      <dgm:t>
        <a:bodyPr/>
        <a:lstStyle/>
        <a:p>
          <a:r>
            <a:rPr lang="en-US" altLang="zh-CN" b="1" dirty="0"/>
            <a:t>Convolution</a:t>
          </a:r>
        </a:p>
        <a:p>
          <a:r>
            <a:rPr lang="en-US" altLang="zh-CN" b="1" dirty="0"/>
            <a:t>16 3</a:t>
          </a:r>
          <a:r>
            <a:rPr lang="zh-CN" altLang="en-US" b="1" dirty="0"/>
            <a:t>*</a:t>
          </a:r>
          <a:r>
            <a:rPr lang="en-US" altLang="zh-CN" b="1" dirty="0"/>
            <a:t>3</a:t>
          </a:r>
          <a:r>
            <a:rPr lang="zh-CN" altLang="en-US" b="1" dirty="0"/>
            <a:t>*</a:t>
          </a:r>
          <a:r>
            <a:rPr lang="en-US" altLang="zh-CN" b="1" dirty="0"/>
            <a:t>32</a:t>
          </a:r>
        </a:p>
        <a:p>
          <a:r>
            <a:rPr lang="en-US" altLang="zh-CN" b="1" dirty="0"/>
            <a:t>7</a:t>
          </a:r>
          <a:r>
            <a:rPr lang="zh-CN" altLang="en-US" b="1" dirty="0"/>
            <a:t>*</a:t>
          </a:r>
          <a:r>
            <a:rPr lang="en-US" altLang="zh-CN" b="1" dirty="0"/>
            <a:t>7</a:t>
          </a:r>
          <a:r>
            <a:rPr lang="zh-CN" altLang="en-US" b="1" dirty="0"/>
            <a:t>*</a:t>
          </a:r>
          <a:r>
            <a:rPr lang="en-US" altLang="zh-CN" b="1" dirty="0"/>
            <a:t>16</a:t>
          </a:r>
          <a:endParaRPr lang="zh-CN" altLang="en-US" b="1" dirty="0"/>
        </a:p>
      </dgm:t>
    </dgm:pt>
    <dgm:pt modelId="{58FC27CB-A601-4407-AE28-BD615FB540CC}" type="parTrans" cxnId="{F4379F48-4E21-498A-9ADA-E021A4B5C9D9}">
      <dgm:prSet/>
      <dgm:spPr/>
      <dgm:t>
        <a:bodyPr/>
        <a:lstStyle/>
        <a:p>
          <a:endParaRPr lang="zh-CN" altLang="en-US"/>
        </a:p>
      </dgm:t>
    </dgm:pt>
    <dgm:pt modelId="{15DF80C8-6BAA-45CA-A8BA-A40974A86B8F}" type="sibTrans" cxnId="{F4379F48-4E21-498A-9ADA-E021A4B5C9D9}">
      <dgm:prSet/>
      <dgm:spPr/>
      <dgm:t>
        <a:bodyPr/>
        <a:lstStyle/>
        <a:p>
          <a:endParaRPr lang="zh-CN" altLang="en-US"/>
        </a:p>
      </dgm:t>
    </dgm:pt>
    <dgm:pt modelId="{0F74CE1E-39EB-4F27-83CC-90AC945E707B}">
      <dgm:prSet phldrT="[文本]"/>
      <dgm:spPr/>
      <dgm:t>
        <a:bodyPr/>
        <a:lstStyle/>
        <a:p>
          <a:r>
            <a:rPr lang="en-US" altLang="zh-CN" b="1" dirty="0"/>
            <a:t>Pooling</a:t>
          </a:r>
        </a:p>
        <a:p>
          <a:r>
            <a:rPr lang="en-US" altLang="zh-CN" b="1" dirty="0"/>
            <a:t>2</a:t>
          </a:r>
          <a:r>
            <a:rPr lang="zh-CN" altLang="en-US" b="1" dirty="0"/>
            <a:t>*</a:t>
          </a:r>
          <a:r>
            <a:rPr lang="en-US" altLang="zh-CN" b="1" dirty="0"/>
            <a:t>2</a:t>
          </a:r>
        </a:p>
        <a:p>
          <a:r>
            <a:rPr lang="en-US" altLang="zh-CN" b="1" dirty="0"/>
            <a:t>7</a:t>
          </a:r>
          <a:r>
            <a:rPr lang="zh-CN" altLang="en-US" b="1" dirty="0"/>
            <a:t>*</a:t>
          </a:r>
          <a:r>
            <a:rPr lang="en-US" altLang="zh-CN" b="1" dirty="0"/>
            <a:t>7</a:t>
          </a:r>
          <a:r>
            <a:rPr lang="zh-CN" altLang="en-US" b="1" dirty="0"/>
            <a:t>*</a:t>
          </a:r>
          <a:r>
            <a:rPr lang="en-US" altLang="zh-CN" b="1" dirty="0"/>
            <a:t>32</a:t>
          </a:r>
          <a:endParaRPr lang="zh-CN" altLang="en-US" b="1" dirty="0"/>
        </a:p>
      </dgm:t>
    </dgm:pt>
    <dgm:pt modelId="{AB84F1D9-A7A7-444E-BE7C-61291C919C75}" type="parTrans" cxnId="{8FBD5EDB-6BD8-44B3-90E4-39D662F1C2E9}">
      <dgm:prSet/>
      <dgm:spPr/>
      <dgm:t>
        <a:bodyPr/>
        <a:lstStyle/>
        <a:p>
          <a:endParaRPr lang="zh-CN" altLang="en-US"/>
        </a:p>
      </dgm:t>
    </dgm:pt>
    <dgm:pt modelId="{3EF25A05-8B8B-4DAB-8A77-FB11EE350956}" type="sibTrans" cxnId="{8FBD5EDB-6BD8-44B3-90E4-39D662F1C2E9}">
      <dgm:prSet/>
      <dgm:spPr/>
      <dgm:t>
        <a:bodyPr/>
        <a:lstStyle/>
        <a:p>
          <a:endParaRPr lang="zh-CN" altLang="en-US"/>
        </a:p>
      </dgm:t>
    </dgm:pt>
    <dgm:pt modelId="{64CE46A0-BE91-4933-B425-D0341C368BA6}">
      <dgm:prSet phldrT="[文本]"/>
      <dgm:spPr/>
      <dgm:t>
        <a:bodyPr/>
        <a:lstStyle/>
        <a:p>
          <a:r>
            <a:rPr lang="en-US" altLang="zh-CN" b="1" dirty="0"/>
            <a:t>Pooling</a:t>
          </a:r>
        </a:p>
        <a:p>
          <a:r>
            <a:rPr lang="en-US" altLang="zh-CN" b="1" dirty="0"/>
            <a:t>2</a:t>
          </a:r>
          <a:r>
            <a:rPr lang="zh-CN" altLang="en-US" b="1" dirty="0"/>
            <a:t>*</a:t>
          </a:r>
          <a:r>
            <a:rPr lang="en-US" altLang="zh-CN" b="1" dirty="0"/>
            <a:t>2</a:t>
          </a:r>
        </a:p>
        <a:p>
          <a:r>
            <a:rPr lang="en-US" altLang="zh-CN" b="1" dirty="0"/>
            <a:t>4</a:t>
          </a:r>
          <a:r>
            <a:rPr lang="zh-CN" altLang="en-US" b="1" dirty="0"/>
            <a:t>*</a:t>
          </a:r>
          <a:r>
            <a:rPr lang="en-US" altLang="zh-CN" b="1" dirty="0"/>
            <a:t>4</a:t>
          </a:r>
          <a:r>
            <a:rPr lang="zh-CN" altLang="en-US" b="1" dirty="0"/>
            <a:t>*</a:t>
          </a:r>
          <a:r>
            <a:rPr lang="en-US" altLang="zh-CN" b="1" dirty="0"/>
            <a:t>16</a:t>
          </a:r>
          <a:endParaRPr lang="zh-CN" altLang="en-US" b="1" dirty="0"/>
        </a:p>
      </dgm:t>
    </dgm:pt>
    <dgm:pt modelId="{4A6F6466-307A-4BDA-B0BB-6FE199FE86C3}" type="parTrans" cxnId="{253E6DBE-EDF1-4581-9F29-99F5FA56D540}">
      <dgm:prSet/>
      <dgm:spPr/>
      <dgm:t>
        <a:bodyPr/>
        <a:lstStyle/>
        <a:p>
          <a:endParaRPr lang="zh-CN" altLang="en-US"/>
        </a:p>
      </dgm:t>
    </dgm:pt>
    <dgm:pt modelId="{B8728C25-95D2-4801-824B-6E0BCE6C2E32}" type="sibTrans" cxnId="{253E6DBE-EDF1-4581-9F29-99F5FA56D540}">
      <dgm:prSet/>
      <dgm:spPr/>
      <dgm:t>
        <a:bodyPr/>
        <a:lstStyle/>
        <a:p>
          <a:endParaRPr lang="zh-CN" altLang="en-US"/>
        </a:p>
      </dgm:t>
    </dgm:pt>
    <dgm:pt modelId="{710422FA-3217-48B9-8464-1CD37BEBF8D1}">
      <dgm:prSet phldrT="[文本]"/>
      <dgm:spPr/>
      <dgm:t>
        <a:bodyPr/>
        <a:lstStyle/>
        <a:p>
          <a:r>
            <a:rPr lang="en-US" altLang="zh-CN" b="1" dirty="0"/>
            <a:t>Full Connected</a:t>
          </a:r>
        </a:p>
        <a:p>
          <a:r>
            <a:rPr lang="en-US" altLang="zh-CN" b="1" dirty="0"/>
            <a:t>*2</a:t>
          </a:r>
        </a:p>
        <a:p>
          <a:r>
            <a:rPr lang="en-US" altLang="zh-CN" b="1" dirty="0"/>
            <a:t>128</a:t>
          </a:r>
          <a:endParaRPr lang="zh-CN" altLang="en-US" b="1" dirty="0"/>
        </a:p>
      </dgm:t>
    </dgm:pt>
    <dgm:pt modelId="{D4ADF7DF-36F4-45FE-9A15-27AE1C729629}" type="parTrans" cxnId="{8AEA835D-9083-458F-BC82-7A6CC6F652DE}">
      <dgm:prSet/>
      <dgm:spPr/>
      <dgm:t>
        <a:bodyPr/>
        <a:lstStyle/>
        <a:p>
          <a:endParaRPr lang="zh-CN" altLang="en-US"/>
        </a:p>
      </dgm:t>
    </dgm:pt>
    <dgm:pt modelId="{D8DC6393-58BC-42E8-B7EC-E31E496592B0}" type="sibTrans" cxnId="{8AEA835D-9083-458F-BC82-7A6CC6F652DE}">
      <dgm:prSet/>
      <dgm:spPr/>
      <dgm:t>
        <a:bodyPr/>
        <a:lstStyle/>
        <a:p>
          <a:endParaRPr lang="zh-CN" altLang="en-US"/>
        </a:p>
      </dgm:t>
    </dgm:pt>
    <dgm:pt modelId="{23B5CB20-5BD5-4527-90F5-784D139DF45B}">
      <dgm:prSet phldrT="[文本]"/>
      <dgm:spPr/>
      <dgm:t>
        <a:bodyPr/>
        <a:lstStyle/>
        <a:p>
          <a:r>
            <a:rPr lang="en-US" altLang="zh-CN" b="1" dirty="0"/>
            <a:t>SoftMax</a:t>
          </a:r>
          <a:endParaRPr lang="zh-CN" altLang="en-US" b="1" dirty="0"/>
        </a:p>
      </dgm:t>
    </dgm:pt>
    <dgm:pt modelId="{E0558CCA-F06A-4F3C-82FE-AD332687CA0A}" type="parTrans" cxnId="{6EB4F08C-FD30-4A0D-B52F-AF24D6CCCA04}">
      <dgm:prSet/>
      <dgm:spPr/>
      <dgm:t>
        <a:bodyPr/>
        <a:lstStyle/>
        <a:p>
          <a:endParaRPr lang="zh-CN" altLang="en-US"/>
        </a:p>
      </dgm:t>
    </dgm:pt>
    <dgm:pt modelId="{5C566F46-0BAE-45F3-9136-F9D3B6BF63E7}" type="sibTrans" cxnId="{6EB4F08C-FD30-4A0D-B52F-AF24D6CCCA04}">
      <dgm:prSet/>
      <dgm:spPr/>
      <dgm:t>
        <a:bodyPr/>
        <a:lstStyle/>
        <a:p>
          <a:endParaRPr lang="zh-CN" altLang="en-US"/>
        </a:p>
      </dgm:t>
    </dgm:pt>
    <dgm:pt modelId="{F94E78E6-E546-4A3B-9434-024E8ABE59EA}" type="pres">
      <dgm:prSet presAssocID="{15BCA52A-2923-4A55-9966-91EA0BCAC82C}" presName="CompostProcess" presStyleCnt="0">
        <dgm:presLayoutVars>
          <dgm:dir/>
          <dgm:resizeHandles val="exact"/>
        </dgm:presLayoutVars>
      </dgm:prSet>
      <dgm:spPr/>
    </dgm:pt>
    <dgm:pt modelId="{AA4E1898-B56B-489E-82EB-F4B5812BDA29}" type="pres">
      <dgm:prSet presAssocID="{15BCA52A-2923-4A55-9966-91EA0BCAC82C}" presName="arrow" presStyleLbl="bgShp" presStyleIdx="0" presStyleCnt="1"/>
      <dgm:spPr/>
    </dgm:pt>
    <dgm:pt modelId="{54BAE1D8-B229-472E-8621-D00F4EA9D35B}" type="pres">
      <dgm:prSet presAssocID="{15BCA52A-2923-4A55-9966-91EA0BCAC82C}" presName="linearProcess" presStyleCnt="0"/>
      <dgm:spPr/>
    </dgm:pt>
    <dgm:pt modelId="{A6940CAF-8EEE-40F5-B6CA-D456033E12CF}" type="pres">
      <dgm:prSet presAssocID="{5192EAC1-441F-45BB-8DA2-A95A5DAEBA2C}" presName="textNode" presStyleLbl="node1" presStyleIdx="0" presStyleCnt="8" custScaleX="115037">
        <dgm:presLayoutVars>
          <dgm:bulletEnabled val="1"/>
        </dgm:presLayoutVars>
      </dgm:prSet>
      <dgm:spPr/>
    </dgm:pt>
    <dgm:pt modelId="{BE9DA923-7B63-42DA-822B-076C2F8286CC}" type="pres">
      <dgm:prSet presAssocID="{8D9A01A9-B317-4D8B-AB18-A4B9DF4764CA}" presName="sibTrans" presStyleCnt="0"/>
      <dgm:spPr/>
    </dgm:pt>
    <dgm:pt modelId="{E081F519-42FA-47B1-87E5-2AC10FE62C03}" type="pres">
      <dgm:prSet presAssocID="{EBACA1C2-694A-43BE-A932-7F57675D1668}" presName="textNode" presStyleLbl="node1" presStyleIdx="1" presStyleCnt="8">
        <dgm:presLayoutVars>
          <dgm:bulletEnabled val="1"/>
        </dgm:presLayoutVars>
      </dgm:prSet>
      <dgm:spPr/>
    </dgm:pt>
    <dgm:pt modelId="{25267A4F-478B-46A1-A6EE-47D9C68755DE}" type="pres">
      <dgm:prSet presAssocID="{E54EB876-4F72-456A-A86B-DB887EC39C6E}" presName="sibTrans" presStyleCnt="0"/>
      <dgm:spPr/>
    </dgm:pt>
    <dgm:pt modelId="{1604F122-FF7E-440E-A09F-3D8B22C1E3D4}" type="pres">
      <dgm:prSet presAssocID="{2F522786-FA30-4137-85E1-AA04B7AB5809}" presName="textNode" presStyleLbl="node1" presStyleIdx="2" presStyleCnt="8">
        <dgm:presLayoutVars>
          <dgm:bulletEnabled val="1"/>
        </dgm:presLayoutVars>
      </dgm:prSet>
      <dgm:spPr/>
    </dgm:pt>
    <dgm:pt modelId="{BCC7F8E4-A98C-4F00-ABC0-A59BB01AF081}" type="pres">
      <dgm:prSet presAssocID="{21DEA9FD-F5B1-42C6-9B8C-EAF1D5EB557D}" presName="sibTrans" presStyleCnt="0"/>
      <dgm:spPr/>
    </dgm:pt>
    <dgm:pt modelId="{3ACC6269-5166-442C-AC58-5B2CED11CD0D}" type="pres">
      <dgm:prSet presAssocID="{0F74CE1E-39EB-4F27-83CC-90AC945E707B}" presName="textNode" presStyleLbl="node1" presStyleIdx="3" presStyleCnt="8">
        <dgm:presLayoutVars>
          <dgm:bulletEnabled val="1"/>
        </dgm:presLayoutVars>
      </dgm:prSet>
      <dgm:spPr/>
    </dgm:pt>
    <dgm:pt modelId="{D399BF7A-05BA-459C-B410-0970B923B90E}" type="pres">
      <dgm:prSet presAssocID="{3EF25A05-8B8B-4DAB-8A77-FB11EE350956}" presName="sibTrans" presStyleCnt="0"/>
      <dgm:spPr/>
    </dgm:pt>
    <dgm:pt modelId="{53BD7B2B-1C1F-4670-85D1-91E7084E5758}" type="pres">
      <dgm:prSet presAssocID="{11C90F0B-707C-4A0D-A051-70E7501B1D74}" presName="textNode" presStyleLbl="node1" presStyleIdx="4" presStyleCnt="8">
        <dgm:presLayoutVars>
          <dgm:bulletEnabled val="1"/>
        </dgm:presLayoutVars>
      </dgm:prSet>
      <dgm:spPr/>
    </dgm:pt>
    <dgm:pt modelId="{D4DD6ACD-FDDB-4DF3-BA30-CE56D3755384}" type="pres">
      <dgm:prSet presAssocID="{15DF80C8-6BAA-45CA-A8BA-A40974A86B8F}" presName="sibTrans" presStyleCnt="0"/>
      <dgm:spPr/>
    </dgm:pt>
    <dgm:pt modelId="{F4A0DB68-B437-4D37-9A34-B8B780A74207}" type="pres">
      <dgm:prSet presAssocID="{64CE46A0-BE91-4933-B425-D0341C368BA6}" presName="textNode" presStyleLbl="node1" presStyleIdx="5" presStyleCnt="8">
        <dgm:presLayoutVars>
          <dgm:bulletEnabled val="1"/>
        </dgm:presLayoutVars>
      </dgm:prSet>
      <dgm:spPr/>
    </dgm:pt>
    <dgm:pt modelId="{D7368182-EA20-433B-800E-287512ED4451}" type="pres">
      <dgm:prSet presAssocID="{B8728C25-95D2-4801-824B-6E0BCE6C2E32}" presName="sibTrans" presStyleCnt="0"/>
      <dgm:spPr/>
    </dgm:pt>
    <dgm:pt modelId="{F6670669-0F19-4E46-B231-BA458A455D5E}" type="pres">
      <dgm:prSet presAssocID="{710422FA-3217-48B9-8464-1CD37BEBF8D1}" presName="textNode" presStyleLbl="node1" presStyleIdx="6" presStyleCnt="8">
        <dgm:presLayoutVars>
          <dgm:bulletEnabled val="1"/>
        </dgm:presLayoutVars>
      </dgm:prSet>
      <dgm:spPr/>
    </dgm:pt>
    <dgm:pt modelId="{0113CF60-2C48-449F-8605-F5ADAD225940}" type="pres">
      <dgm:prSet presAssocID="{D8DC6393-58BC-42E8-B7EC-E31E496592B0}" presName="sibTrans" presStyleCnt="0"/>
      <dgm:spPr/>
    </dgm:pt>
    <dgm:pt modelId="{180C61ED-9B1B-4CE4-903F-F1E18D3537A9}" type="pres">
      <dgm:prSet presAssocID="{23B5CB20-5BD5-4527-90F5-784D139DF45B}" presName="textNode" presStyleLbl="node1" presStyleIdx="7" presStyleCnt="8">
        <dgm:presLayoutVars>
          <dgm:bulletEnabled val="1"/>
        </dgm:presLayoutVars>
      </dgm:prSet>
      <dgm:spPr/>
    </dgm:pt>
  </dgm:ptLst>
  <dgm:cxnLst>
    <dgm:cxn modelId="{75A61702-CB1E-4DAD-8174-A7A683EEE135}" srcId="{15BCA52A-2923-4A55-9966-91EA0BCAC82C}" destId="{5192EAC1-441F-45BB-8DA2-A95A5DAEBA2C}" srcOrd="0" destOrd="0" parTransId="{A1AC1F63-BFFD-4002-90EC-61AC6B6E441A}" sibTransId="{8D9A01A9-B317-4D8B-AB18-A4B9DF4764CA}"/>
    <dgm:cxn modelId="{F95FF315-DCFF-45A9-BA90-A7B8A36DE221}" type="presOf" srcId="{2F522786-FA30-4137-85E1-AA04B7AB5809}" destId="{1604F122-FF7E-440E-A09F-3D8B22C1E3D4}" srcOrd="0" destOrd="0" presId="urn:microsoft.com/office/officeart/2005/8/layout/hProcess9"/>
    <dgm:cxn modelId="{62234230-F0D7-45AA-A919-D7316B7B9F62}" type="presOf" srcId="{11C90F0B-707C-4A0D-A051-70E7501B1D74}" destId="{53BD7B2B-1C1F-4670-85D1-91E7084E5758}" srcOrd="0" destOrd="0" presId="urn:microsoft.com/office/officeart/2005/8/layout/hProcess9"/>
    <dgm:cxn modelId="{0EEF0E37-28C9-4A39-B476-F4BFDA18F44E}" type="presOf" srcId="{5192EAC1-441F-45BB-8DA2-A95A5DAEBA2C}" destId="{A6940CAF-8EEE-40F5-B6CA-D456033E12CF}" srcOrd="0" destOrd="0" presId="urn:microsoft.com/office/officeart/2005/8/layout/hProcess9"/>
    <dgm:cxn modelId="{8AEA835D-9083-458F-BC82-7A6CC6F652DE}" srcId="{15BCA52A-2923-4A55-9966-91EA0BCAC82C}" destId="{710422FA-3217-48B9-8464-1CD37BEBF8D1}" srcOrd="6" destOrd="0" parTransId="{D4ADF7DF-36F4-45FE-9A15-27AE1C729629}" sibTransId="{D8DC6393-58BC-42E8-B7EC-E31E496592B0}"/>
    <dgm:cxn modelId="{F4379F48-4E21-498A-9ADA-E021A4B5C9D9}" srcId="{15BCA52A-2923-4A55-9966-91EA0BCAC82C}" destId="{11C90F0B-707C-4A0D-A051-70E7501B1D74}" srcOrd="4" destOrd="0" parTransId="{58FC27CB-A601-4407-AE28-BD615FB540CC}" sibTransId="{15DF80C8-6BAA-45CA-A8BA-A40974A86B8F}"/>
    <dgm:cxn modelId="{239A9C4F-A847-4356-9479-C4614A7A2A74}" type="presOf" srcId="{64CE46A0-BE91-4933-B425-D0341C368BA6}" destId="{F4A0DB68-B437-4D37-9A34-B8B780A74207}" srcOrd="0" destOrd="0" presId="urn:microsoft.com/office/officeart/2005/8/layout/hProcess9"/>
    <dgm:cxn modelId="{FA20277E-82E9-4304-A465-78C8CE62395A}" type="presOf" srcId="{23B5CB20-5BD5-4527-90F5-784D139DF45B}" destId="{180C61ED-9B1B-4CE4-903F-F1E18D3537A9}" srcOrd="0" destOrd="0" presId="urn:microsoft.com/office/officeart/2005/8/layout/hProcess9"/>
    <dgm:cxn modelId="{3BFAAD8A-4F15-4CCE-A5E0-BD0DD74EE841}" type="presOf" srcId="{15BCA52A-2923-4A55-9966-91EA0BCAC82C}" destId="{F94E78E6-E546-4A3B-9434-024E8ABE59EA}" srcOrd="0" destOrd="0" presId="urn:microsoft.com/office/officeart/2005/8/layout/hProcess9"/>
    <dgm:cxn modelId="{6EB4F08C-FD30-4A0D-B52F-AF24D6CCCA04}" srcId="{15BCA52A-2923-4A55-9966-91EA0BCAC82C}" destId="{23B5CB20-5BD5-4527-90F5-784D139DF45B}" srcOrd="7" destOrd="0" parTransId="{E0558CCA-F06A-4F3C-82FE-AD332687CA0A}" sibTransId="{5C566F46-0BAE-45F3-9136-F9D3B6BF63E7}"/>
    <dgm:cxn modelId="{4054A18E-2DFF-4633-BF24-9A0463AAB611}" type="presOf" srcId="{710422FA-3217-48B9-8464-1CD37BEBF8D1}" destId="{F6670669-0F19-4E46-B231-BA458A455D5E}" srcOrd="0" destOrd="0" presId="urn:microsoft.com/office/officeart/2005/8/layout/hProcess9"/>
    <dgm:cxn modelId="{746ACCB5-B29B-4A3F-A1DC-14D1FA507FAE}" type="presOf" srcId="{0F74CE1E-39EB-4F27-83CC-90AC945E707B}" destId="{3ACC6269-5166-442C-AC58-5B2CED11CD0D}" srcOrd="0" destOrd="0" presId="urn:microsoft.com/office/officeart/2005/8/layout/hProcess9"/>
    <dgm:cxn modelId="{253E6DBE-EDF1-4581-9F29-99F5FA56D540}" srcId="{15BCA52A-2923-4A55-9966-91EA0BCAC82C}" destId="{64CE46A0-BE91-4933-B425-D0341C368BA6}" srcOrd="5" destOrd="0" parTransId="{4A6F6466-307A-4BDA-B0BB-6FE199FE86C3}" sibTransId="{B8728C25-95D2-4801-824B-6E0BCE6C2E32}"/>
    <dgm:cxn modelId="{380F2BBF-039F-48CE-8F5D-40F0E21B5D5F}" type="presOf" srcId="{EBACA1C2-694A-43BE-A932-7F57675D1668}" destId="{E081F519-42FA-47B1-87E5-2AC10FE62C03}" srcOrd="0" destOrd="0" presId="urn:microsoft.com/office/officeart/2005/8/layout/hProcess9"/>
    <dgm:cxn modelId="{764D78D6-0487-4E6C-9528-809BF8BC5F74}" srcId="{15BCA52A-2923-4A55-9966-91EA0BCAC82C}" destId="{2F522786-FA30-4137-85E1-AA04B7AB5809}" srcOrd="2" destOrd="0" parTransId="{57D5ADE7-3F05-4F6E-89F3-034E8F324FA9}" sibTransId="{21DEA9FD-F5B1-42C6-9B8C-EAF1D5EB557D}"/>
    <dgm:cxn modelId="{8FBD5EDB-6BD8-44B3-90E4-39D662F1C2E9}" srcId="{15BCA52A-2923-4A55-9966-91EA0BCAC82C}" destId="{0F74CE1E-39EB-4F27-83CC-90AC945E707B}" srcOrd="3" destOrd="0" parTransId="{AB84F1D9-A7A7-444E-BE7C-61291C919C75}" sibTransId="{3EF25A05-8B8B-4DAB-8A77-FB11EE350956}"/>
    <dgm:cxn modelId="{1F7F93FA-83D1-4299-9CA5-138C5B134E72}" srcId="{15BCA52A-2923-4A55-9966-91EA0BCAC82C}" destId="{EBACA1C2-694A-43BE-A932-7F57675D1668}" srcOrd="1" destOrd="0" parTransId="{3E65E7B7-8275-4760-A93C-E5EF48356C46}" sibTransId="{E54EB876-4F72-456A-A86B-DB887EC39C6E}"/>
    <dgm:cxn modelId="{96C6533E-5C48-472C-AC35-144E50A3024C}" type="presParOf" srcId="{F94E78E6-E546-4A3B-9434-024E8ABE59EA}" destId="{AA4E1898-B56B-489E-82EB-F4B5812BDA29}" srcOrd="0" destOrd="0" presId="urn:microsoft.com/office/officeart/2005/8/layout/hProcess9"/>
    <dgm:cxn modelId="{9B6D7FDC-9CB9-4EB7-A8D0-D6AFB76F70F4}" type="presParOf" srcId="{F94E78E6-E546-4A3B-9434-024E8ABE59EA}" destId="{54BAE1D8-B229-472E-8621-D00F4EA9D35B}" srcOrd="1" destOrd="0" presId="urn:microsoft.com/office/officeart/2005/8/layout/hProcess9"/>
    <dgm:cxn modelId="{151177D2-59B1-491C-9D0F-C0D34D62EB08}" type="presParOf" srcId="{54BAE1D8-B229-472E-8621-D00F4EA9D35B}" destId="{A6940CAF-8EEE-40F5-B6CA-D456033E12CF}" srcOrd="0" destOrd="0" presId="urn:microsoft.com/office/officeart/2005/8/layout/hProcess9"/>
    <dgm:cxn modelId="{E1B0478D-8785-41DC-BC70-2A7C287C3ECA}" type="presParOf" srcId="{54BAE1D8-B229-472E-8621-D00F4EA9D35B}" destId="{BE9DA923-7B63-42DA-822B-076C2F8286CC}" srcOrd="1" destOrd="0" presId="urn:microsoft.com/office/officeart/2005/8/layout/hProcess9"/>
    <dgm:cxn modelId="{5B6B7316-E1EA-4B43-B659-E1B7067C0EBB}" type="presParOf" srcId="{54BAE1D8-B229-472E-8621-D00F4EA9D35B}" destId="{E081F519-42FA-47B1-87E5-2AC10FE62C03}" srcOrd="2" destOrd="0" presId="urn:microsoft.com/office/officeart/2005/8/layout/hProcess9"/>
    <dgm:cxn modelId="{169AB86D-8AA5-47B9-8A7D-EE2498252B1D}" type="presParOf" srcId="{54BAE1D8-B229-472E-8621-D00F4EA9D35B}" destId="{25267A4F-478B-46A1-A6EE-47D9C68755DE}" srcOrd="3" destOrd="0" presId="urn:microsoft.com/office/officeart/2005/8/layout/hProcess9"/>
    <dgm:cxn modelId="{EB9F6493-53B4-41B1-AB52-CABA1FDB7EB4}" type="presParOf" srcId="{54BAE1D8-B229-472E-8621-D00F4EA9D35B}" destId="{1604F122-FF7E-440E-A09F-3D8B22C1E3D4}" srcOrd="4" destOrd="0" presId="urn:microsoft.com/office/officeart/2005/8/layout/hProcess9"/>
    <dgm:cxn modelId="{1F3F3185-D1F1-448A-AE61-9D86B255B254}" type="presParOf" srcId="{54BAE1D8-B229-472E-8621-D00F4EA9D35B}" destId="{BCC7F8E4-A98C-4F00-ABC0-A59BB01AF081}" srcOrd="5" destOrd="0" presId="urn:microsoft.com/office/officeart/2005/8/layout/hProcess9"/>
    <dgm:cxn modelId="{DDF8FFE6-F036-49E1-BADE-69EBC31D7CA2}" type="presParOf" srcId="{54BAE1D8-B229-472E-8621-D00F4EA9D35B}" destId="{3ACC6269-5166-442C-AC58-5B2CED11CD0D}" srcOrd="6" destOrd="0" presId="urn:microsoft.com/office/officeart/2005/8/layout/hProcess9"/>
    <dgm:cxn modelId="{914562BA-44B8-4E61-AE00-C5EA45059AF3}" type="presParOf" srcId="{54BAE1D8-B229-472E-8621-D00F4EA9D35B}" destId="{D399BF7A-05BA-459C-B410-0970B923B90E}" srcOrd="7" destOrd="0" presId="urn:microsoft.com/office/officeart/2005/8/layout/hProcess9"/>
    <dgm:cxn modelId="{F88B65D9-65E0-4CEF-B625-6C18F578D48E}" type="presParOf" srcId="{54BAE1D8-B229-472E-8621-D00F4EA9D35B}" destId="{53BD7B2B-1C1F-4670-85D1-91E7084E5758}" srcOrd="8" destOrd="0" presId="urn:microsoft.com/office/officeart/2005/8/layout/hProcess9"/>
    <dgm:cxn modelId="{21D705F7-6F2F-4FB3-A46C-D5280BED68DB}" type="presParOf" srcId="{54BAE1D8-B229-472E-8621-D00F4EA9D35B}" destId="{D4DD6ACD-FDDB-4DF3-BA30-CE56D3755384}" srcOrd="9" destOrd="0" presId="urn:microsoft.com/office/officeart/2005/8/layout/hProcess9"/>
    <dgm:cxn modelId="{6E91C976-17DB-4028-AECE-3BDCF5412231}" type="presParOf" srcId="{54BAE1D8-B229-472E-8621-D00F4EA9D35B}" destId="{F4A0DB68-B437-4D37-9A34-B8B780A74207}" srcOrd="10" destOrd="0" presId="urn:microsoft.com/office/officeart/2005/8/layout/hProcess9"/>
    <dgm:cxn modelId="{BFD166F2-2C07-4B3B-AFD3-5D575AF59096}" type="presParOf" srcId="{54BAE1D8-B229-472E-8621-D00F4EA9D35B}" destId="{D7368182-EA20-433B-800E-287512ED4451}" srcOrd="11" destOrd="0" presId="urn:microsoft.com/office/officeart/2005/8/layout/hProcess9"/>
    <dgm:cxn modelId="{82EE2A91-23DD-41AC-A5F3-2D73212A7070}" type="presParOf" srcId="{54BAE1D8-B229-472E-8621-D00F4EA9D35B}" destId="{F6670669-0F19-4E46-B231-BA458A455D5E}" srcOrd="12" destOrd="0" presId="urn:microsoft.com/office/officeart/2005/8/layout/hProcess9"/>
    <dgm:cxn modelId="{14C8CA08-492E-44A7-A3AF-FFDE8E314552}" type="presParOf" srcId="{54BAE1D8-B229-472E-8621-D00F4EA9D35B}" destId="{0113CF60-2C48-449F-8605-F5ADAD225940}" srcOrd="13" destOrd="0" presId="urn:microsoft.com/office/officeart/2005/8/layout/hProcess9"/>
    <dgm:cxn modelId="{22110319-0C95-4841-A201-4628852B9B8B}" type="presParOf" srcId="{54BAE1D8-B229-472E-8621-D00F4EA9D35B}" destId="{180C61ED-9B1B-4CE4-903F-F1E18D3537A9}" srcOrd="1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FE0875-30C2-4A8D-8277-C088810EC3AE}" type="doc">
      <dgm:prSet loTypeId="urn:microsoft.com/office/officeart/2005/8/layout/hProcess9" loCatId="process" qsTypeId="urn:microsoft.com/office/officeart/2005/8/quickstyle/simple1" qsCatId="simple" csTypeId="urn:microsoft.com/office/officeart/2005/8/colors/accent1_2" csCatId="accent1" phldr="1"/>
      <dgm:spPr/>
    </dgm:pt>
    <dgm:pt modelId="{AF157654-5AE0-47E6-9AAA-735291CE73F5}">
      <dgm:prSet phldrT="[文本]"/>
      <dgm:spPr/>
      <dgm:t>
        <a:bodyPr/>
        <a:lstStyle/>
        <a:p>
          <a:r>
            <a:rPr lang="en-US" altLang="zh-CN" dirty="0"/>
            <a:t>Preset</a:t>
          </a:r>
          <a:endParaRPr lang="zh-CN" altLang="en-US" dirty="0"/>
        </a:p>
      </dgm:t>
    </dgm:pt>
    <dgm:pt modelId="{16780AC7-122E-43F0-9E4B-E26DF14FA6B8}" type="parTrans" cxnId="{6742B8A4-0FC2-47C6-9774-4D0FB397EFB1}">
      <dgm:prSet/>
      <dgm:spPr/>
      <dgm:t>
        <a:bodyPr/>
        <a:lstStyle/>
        <a:p>
          <a:endParaRPr lang="zh-CN" altLang="en-US"/>
        </a:p>
      </dgm:t>
    </dgm:pt>
    <dgm:pt modelId="{B06E80C4-EEE5-47BC-9E97-9FE734040BEB}" type="sibTrans" cxnId="{6742B8A4-0FC2-47C6-9774-4D0FB397EFB1}">
      <dgm:prSet/>
      <dgm:spPr/>
      <dgm:t>
        <a:bodyPr/>
        <a:lstStyle/>
        <a:p>
          <a:endParaRPr lang="zh-CN" altLang="en-US"/>
        </a:p>
      </dgm:t>
    </dgm:pt>
    <dgm:pt modelId="{04802181-6E09-44A9-B1A1-70DEB58EBA65}">
      <dgm:prSet phldrT="[文本]"/>
      <dgm:spPr/>
      <dgm:t>
        <a:bodyPr/>
        <a:lstStyle/>
        <a:p>
          <a:r>
            <a:rPr lang="en-US" altLang="zh-CN" dirty="0"/>
            <a:t>recognize</a:t>
          </a:r>
          <a:endParaRPr lang="zh-CN" altLang="en-US" dirty="0"/>
        </a:p>
      </dgm:t>
    </dgm:pt>
    <dgm:pt modelId="{24974132-1F03-4BD9-BA57-2E9D526679FE}" type="parTrans" cxnId="{0A323693-F445-4301-BB9A-BEB05B033C89}">
      <dgm:prSet/>
      <dgm:spPr/>
      <dgm:t>
        <a:bodyPr/>
        <a:lstStyle/>
        <a:p>
          <a:endParaRPr lang="zh-CN" altLang="en-US"/>
        </a:p>
      </dgm:t>
    </dgm:pt>
    <dgm:pt modelId="{1C004A22-B26F-43E4-BCD6-E308D71FD0FC}" type="sibTrans" cxnId="{0A323693-F445-4301-BB9A-BEB05B033C89}">
      <dgm:prSet/>
      <dgm:spPr/>
      <dgm:t>
        <a:bodyPr/>
        <a:lstStyle/>
        <a:p>
          <a:endParaRPr lang="zh-CN" altLang="en-US"/>
        </a:p>
      </dgm:t>
    </dgm:pt>
    <dgm:pt modelId="{26D7DB76-3B0E-4F6F-AE8B-59EFB1923F3E}">
      <dgm:prSet phldrT="[文本]"/>
      <dgm:spPr/>
      <dgm:t>
        <a:bodyPr/>
        <a:lstStyle/>
        <a:p>
          <a:r>
            <a:rPr lang="en-US" altLang="zh-CN" dirty="0"/>
            <a:t>judge</a:t>
          </a:r>
          <a:endParaRPr lang="zh-CN" altLang="en-US" dirty="0"/>
        </a:p>
      </dgm:t>
    </dgm:pt>
    <dgm:pt modelId="{FA781DEB-0774-41B8-9CC3-B729C1DFDEFE}" type="parTrans" cxnId="{121AD6D6-C5EF-4F30-A154-9B53A9B4AD47}">
      <dgm:prSet/>
      <dgm:spPr/>
      <dgm:t>
        <a:bodyPr/>
        <a:lstStyle/>
        <a:p>
          <a:endParaRPr lang="zh-CN" altLang="en-US"/>
        </a:p>
      </dgm:t>
    </dgm:pt>
    <dgm:pt modelId="{3DF79FF4-1234-4FF3-A6DC-1DA1D739662C}" type="sibTrans" cxnId="{121AD6D6-C5EF-4F30-A154-9B53A9B4AD47}">
      <dgm:prSet/>
      <dgm:spPr/>
      <dgm:t>
        <a:bodyPr/>
        <a:lstStyle/>
        <a:p>
          <a:endParaRPr lang="zh-CN" altLang="en-US"/>
        </a:p>
      </dgm:t>
    </dgm:pt>
    <dgm:pt modelId="{EE17A8F9-1707-4360-B8E5-4CDA8081AC18}" type="pres">
      <dgm:prSet presAssocID="{05FE0875-30C2-4A8D-8277-C088810EC3AE}" presName="CompostProcess" presStyleCnt="0">
        <dgm:presLayoutVars>
          <dgm:dir/>
          <dgm:resizeHandles val="exact"/>
        </dgm:presLayoutVars>
      </dgm:prSet>
      <dgm:spPr/>
    </dgm:pt>
    <dgm:pt modelId="{A1F68465-5790-4BC7-BF41-B751241D6455}" type="pres">
      <dgm:prSet presAssocID="{05FE0875-30C2-4A8D-8277-C088810EC3AE}" presName="arrow" presStyleLbl="bgShp" presStyleIdx="0" presStyleCnt="1" custLinFactNeighborX="3068" custLinFactNeighborY="0"/>
      <dgm:spPr/>
    </dgm:pt>
    <dgm:pt modelId="{A5BBBC50-742C-40E6-94FB-B01CD749B4E5}" type="pres">
      <dgm:prSet presAssocID="{05FE0875-30C2-4A8D-8277-C088810EC3AE}" presName="linearProcess" presStyleCnt="0"/>
      <dgm:spPr/>
    </dgm:pt>
    <dgm:pt modelId="{F99DBE49-008A-49E5-A5A6-989DACADAFBC}" type="pres">
      <dgm:prSet presAssocID="{AF157654-5AE0-47E6-9AAA-735291CE73F5}" presName="textNode" presStyleLbl="node1" presStyleIdx="0" presStyleCnt="3">
        <dgm:presLayoutVars>
          <dgm:bulletEnabled val="1"/>
        </dgm:presLayoutVars>
      </dgm:prSet>
      <dgm:spPr/>
    </dgm:pt>
    <dgm:pt modelId="{C8C55EC5-F4FC-40AA-B063-084A6C0C342B}" type="pres">
      <dgm:prSet presAssocID="{B06E80C4-EEE5-47BC-9E97-9FE734040BEB}" presName="sibTrans" presStyleCnt="0"/>
      <dgm:spPr/>
    </dgm:pt>
    <dgm:pt modelId="{29EA511F-127C-4E89-98CC-CF27A28781FE}" type="pres">
      <dgm:prSet presAssocID="{04802181-6E09-44A9-B1A1-70DEB58EBA65}" presName="textNode" presStyleLbl="node1" presStyleIdx="1" presStyleCnt="3">
        <dgm:presLayoutVars>
          <dgm:bulletEnabled val="1"/>
        </dgm:presLayoutVars>
      </dgm:prSet>
      <dgm:spPr/>
    </dgm:pt>
    <dgm:pt modelId="{952C9251-4EFE-461D-BBA4-36253890CDDB}" type="pres">
      <dgm:prSet presAssocID="{1C004A22-B26F-43E4-BCD6-E308D71FD0FC}" presName="sibTrans" presStyleCnt="0"/>
      <dgm:spPr/>
    </dgm:pt>
    <dgm:pt modelId="{0033ECAC-6E1F-4152-99B0-84A398863189}" type="pres">
      <dgm:prSet presAssocID="{26D7DB76-3B0E-4F6F-AE8B-59EFB1923F3E}" presName="textNode" presStyleLbl="node1" presStyleIdx="2" presStyleCnt="3">
        <dgm:presLayoutVars>
          <dgm:bulletEnabled val="1"/>
        </dgm:presLayoutVars>
      </dgm:prSet>
      <dgm:spPr/>
    </dgm:pt>
  </dgm:ptLst>
  <dgm:cxnLst>
    <dgm:cxn modelId="{139EFB16-AB74-4C88-9150-20191B08B30D}" type="presOf" srcId="{05FE0875-30C2-4A8D-8277-C088810EC3AE}" destId="{EE17A8F9-1707-4360-B8E5-4CDA8081AC18}" srcOrd="0" destOrd="0" presId="urn:microsoft.com/office/officeart/2005/8/layout/hProcess9"/>
    <dgm:cxn modelId="{DBCCBD2C-C245-4A0F-8439-EEEEFAD193F7}" type="presOf" srcId="{26D7DB76-3B0E-4F6F-AE8B-59EFB1923F3E}" destId="{0033ECAC-6E1F-4152-99B0-84A398863189}" srcOrd="0" destOrd="0" presId="urn:microsoft.com/office/officeart/2005/8/layout/hProcess9"/>
    <dgm:cxn modelId="{6134FC5B-3524-42CF-A5FF-441CDB6C0205}" type="presOf" srcId="{04802181-6E09-44A9-B1A1-70DEB58EBA65}" destId="{29EA511F-127C-4E89-98CC-CF27A28781FE}" srcOrd="0" destOrd="0" presId="urn:microsoft.com/office/officeart/2005/8/layout/hProcess9"/>
    <dgm:cxn modelId="{0A323693-F445-4301-BB9A-BEB05B033C89}" srcId="{05FE0875-30C2-4A8D-8277-C088810EC3AE}" destId="{04802181-6E09-44A9-B1A1-70DEB58EBA65}" srcOrd="1" destOrd="0" parTransId="{24974132-1F03-4BD9-BA57-2E9D526679FE}" sibTransId="{1C004A22-B26F-43E4-BCD6-E308D71FD0FC}"/>
    <dgm:cxn modelId="{6742B8A4-0FC2-47C6-9774-4D0FB397EFB1}" srcId="{05FE0875-30C2-4A8D-8277-C088810EC3AE}" destId="{AF157654-5AE0-47E6-9AAA-735291CE73F5}" srcOrd="0" destOrd="0" parTransId="{16780AC7-122E-43F0-9E4B-E26DF14FA6B8}" sibTransId="{B06E80C4-EEE5-47BC-9E97-9FE734040BEB}"/>
    <dgm:cxn modelId="{0A26D5C8-B39C-4C3F-B7E1-A4C20906D45D}" type="presOf" srcId="{AF157654-5AE0-47E6-9AAA-735291CE73F5}" destId="{F99DBE49-008A-49E5-A5A6-989DACADAFBC}" srcOrd="0" destOrd="0" presId="urn:microsoft.com/office/officeart/2005/8/layout/hProcess9"/>
    <dgm:cxn modelId="{121AD6D6-C5EF-4F30-A154-9B53A9B4AD47}" srcId="{05FE0875-30C2-4A8D-8277-C088810EC3AE}" destId="{26D7DB76-3B0E-4F6F-AE8B-59EFB1923F3E}" srcOrd="2" destOrd="0" parTransId="{FA781DEB-0774-41B8-9CC3-B729C1DFDEFE}" sibTransId="{3DF79FF4-1234-4FF3-A6DC-1DA1D739662C}"/>
    <dgm:cxn modelId="{3C4B256B-B3AC-4883-A7B4-B9D6B77FA508}" type="presParOf" srcId="{EE17A8F9-1707-4360-B8E5-4CDA8081AC18}" destId="{A1F68465-5790-4BC7-BF41-B751241D6455}" srcOrd="0" destOrd="0" presId="urn:microsoft.com/office/officeart/2005/8/layout/hProcess9"/>
    <dgm:cxn modelId="{F22838E2-DA19-49AD-B575-3E5C914800D2}" type="presParOf" srcId="{EE17A8F9-1707-4360-B8E5-4CDA8081AC18}" destId="{A5BBBC50-742C-40E6-94FB-B01CD749B4E5}" srcOrd="1" destOrd="0" presId="urn:microsoft.com/office/officeart/2005/8/layout/hProcess9"/>
    <dgm:cxn modelId="{287343D5-F9D0-403B-9A6C-31195C3549ED}" type="presParOf" srcId="{A5BBBC50-742C-40E6-94FB-B01CD749B4E5}" destId="{F99DBE49-008A-49E5-A5A6-989DACADAFBC}" srcOrd="0" destOrd="0" presId="urn:microsoft.com/office/officeart/2005/8/layout/hProcess9"/>
    <dgm:cxn modelId="{538A2B37-EFF6-4D67-A49E-EB72DE612EBA}" type="presParOf" srcId="{A5BBBC50-742C-40E6-94FB-B01CD749B4E5}" destId="{C8C55EC5-F4FC-40AA-B063-084A6C0C342B}" srcOrd="1" destOrd="0" presId="urn:microsoft.com/office/officeart/2005/8/layout/hProcess9"/>
    <dgm:cxn modelId="{6232C0C1-D946-4EBD-9201-C2772CE43695}" type="presParOf" srcId="{A5BBBC50-742C-40E6-94FB-B01CD749B4E5}" destId="{29EA511F-127C-4E89-98CC-CF27A28781FE}" srcOrd="2" destOrd="0" presId="urn:microsoft.com/office/officeart/2005/8/layout/hProcess9"/>
    <dgm:cxn modelId="{ADDB179B-33F6-41D8-85E2-1A9EB20E4335}" type="presParOf" srcId="{A5BBBC50-742C-40E6-94FB-B01CD749B4E5}" destId="{952C9251-4EFE-461D-BBA4-36253890CDDB}" srcOrd="3" destOrd="0" presId="urn:microsoft.com/office/officeart/2005/8/layout/hProcess9"/>
    <dgm:cxn modelId="{DF4EE230-5952-4F1A-9D3D-6C717DF6D020}" type="presParOf" srcId="{A5BBBC50-742C-40E6-94FB-B01CD749B4E5}" destId="{0033ECAC-6E1F-4152-99B0-84A39886318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37C71-9F85-4592-8E45-4724B1C7555F}">
      <dsp:nvSpPr>
        <dsp:cNvPr id="0" name=""/>
        <dsp:cNvSpPr/>
      </dsp:nvSpPr>
      <dsp:spPr>
        <a:xfrm>
          <a:off x="297692" y="0"/>
          <a:ext cx="2649093" cy="162247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0CBFB-9025-48E7-96F4-79F0933B04B1}">
      <dsp:nvSpPr>
        <dsp:cNvPr id="0" name=""/>
        <dsp:cNvSpPr/>
      </dsp:nvSpPr>
      <dsp:spPr>
        <a:xfrm>
          <a:off x="3347" y="486742"/>
          <a:ext cx="1003149" cy="648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recognize</a:t>
          </a:r>
          <a:endParaRPr lang="zh-CN" altLang="en-US" sz="1600" kern="1200" dirty="0"/>
        </a:p>
      </dsp:txBody>
      <dsp:txXfrm>
        <a:off x="35028" y="518423"/>
        <a:ext cx="939787" cy="585627"/>
      </dsp:txXfrm>
    </dsp:sp>
    <dsp:sp modelId="{DB39AF1D-CAA2-41B5-8ADC-3093EB4FAF0B}">
      <dsp:nvSpPr>
        <dsp:cNvPr id="0" name=""/>
        <dsp:cNvSpPr/>
      </dsp:nvSpPr>
      <dsp:spPr>
        <a:xfrm>
          <a:off x="1056715" y="486742"/>
          <a:ext cx="1003149" cy="648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calculate</a:t>
          </a:r>
          <a:endParaRPr lang="zh-CN" altLang="en-US" sz="1600" kern="1200" dirty="0"/>
        </a:p>
      </dsp:txBody>
      <dsp:txXfrm>
        <a:off x="1088396" y="518423"/>
        <a:ext cx="939787" cy="585627"/>
      </dsp:txXfrm>
    </dsp:sp>
    <dsp:sp modelId="{9993E930-0794-4198-B2BF-8B5E5A45ACED}">
      <dsp:nvSpPr>
        <dsp:cNvPr id="0" name=""/>
        <dsp:cNvSpPr/>
      </dsp:nvSpPr>
      <dsp:spPr>
        <a:xfrm>
          <a:off x="2110082" y="486742"/>
          <a:ext cx="1003149" cy="648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judge</a:t>
          </a:r>
          <a:endParaRPr lang="zh-CN" altLang="en-US" sz="1600" kern="1200" dirty="0"/>
        </a:p>
      </dsp:txBody>
      <dsp:txXfrm>
        <a:off x="2141763" y="518423"/>
        <a:ext cx="939787" cy="585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68465-5790-4BC7-BF41-B751241D6455}">
      <dsp:nvSpPr>
        <dsp:cNvPr id="0" name=""/>
        <dsp:cNvSpPr/>
      </dsp:nvSpPr>
      <dsp:spPr>
        <a:xfrm>
          <a:off x="315017" y="0"/>
          <a:ext cx="2649093" cy="166723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9DBE49-008A-49E5-A5A6-989DACADAFBC}">
      <dsp:nvSpPr>
        <dsp:cNvPr id="0" name=""/>
        <dsp:cNvSpPr/>
      </dsp:nvSpPr>
      <dsp:spPr>
        <a:xfrm>
          <a:off x="1578"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Preset</a:t>
          </a:r>
          <a:endParaRPr lang="zh-CN" altLang="en-US" sz="1600" kern="1200" dirty="0"/>
        </a:p>
      </dsp:txBody>
      <dsp:txXfrm>
        <a:off x="34133" y="532725"/>
        <a:ext cx="934348" cy="601783"/>
      </dsp:txXfrm>
    </dsp:sp>
    <dsp:sp modelId="{29EA511F-127C-4E89-98CC-CF27A28781FE}">
      <dsp:nvSpPr>
        <dsp:cNvPr id="0" name=""/>
        <dsp:cNvSpPr/>
      </dsp:nvSpPr>
      <dsp:spPr>
        <a:xfrm>
          <a:off x="1058560"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recognize</a:t>
          </a:r>
          <a:endParaRPr lang="zh-CN" altLang="en-US" sz="1600" kern="1200" dirty="0"/>
        </a:p>
      </dsp:txBody>
      <dsp:txXfrm>
        <a:off x="1091115" y="532725"/>
        <a:ext cx="934348" cy="601783"/>
      </dsp:txXfrm>
    </dsp:sp>
    <dsp:sp modelId="{0033ECAC-6E1F-4152-99B0-84A398863189}">
      <dsp:nvSpPr>
        <dsp:cNvPr id="0" name=""/>
        <dsp:cNvSpPr/>
      </dsp:nvSpPr>
      <dsp:spPr>
        <a:xfrm>
          <a:off x="2115542"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judge</a:t>
          </a:r>
          <a:endParaRPr lang="zh-CN" altLang="en-US" sz="1600" kern="1200" dirty="0"/>
        </a:p>
      </dsp:txBody>
      <dsp:txXfrm>
        <a:off x="2148097" y="532725"/>
        <a:ext cx="934348" cy="601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E4E8C-D50B-4177-8DD3-91189822330A}">
      <dsp:nvSpPr>
        <dsp:cNvPr id="0" name=""/>
        <dsp:cNvSpPr/>
      </dsp:nvSpPr>
      <dsp:spPr>
        <a:xfrm rot="5400000">
          <a:off x="-195704" y="197408"/>
          <a:ext cx="1304694" cy="91328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err="1"/>
            <a:t>Recognise</a:t>
          </a:r>
          <a:endParaRPr lang="zh-CN" altLang="en-US" sz="1700" kern="1200" dirty="0"/>
        </a:p>
      </dsp:txBody>
      <dsp:txXfrm rot="-5400000">
        <a:off x="0" y="458347"/>
        <a:ext cx="913286" cy="391408"/>
      </dsp:txXfrm>
    </dsp:sp>
    <dsp:sp modelId="{D698D982-F6C8-40C7-9E7E-E435B7B3D8FA}">
      <dsp:nvSpPr>
        <dsp:cNvPr id="0" name=""/>
        <dsp:cNvSpPr/>
      </dsp:nvSpPr>
      <dsp:spPr>
        <a:xfrm rot="5400000">
          <a:off x="2735177" y="-1820186"/>
          <a:ext cx="848051" cy="44918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a:t>Image segment</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a:t>Single image recognition</a:t>
          </a:r>
          <a:endParaRPr lang="zh-CN" altLang="en-US" sz="2400" kern="1200" dirty="0"/>
        </a:p>
      </dsp:txBody>
      <dsp:txXfrm rot="-5400000">
        <a:off x="913286" y="43103"/>
        <a:ext cx="4450435" cy="765255"/>
      </dsp:txXfrm>
    </dsp:sp>
    <dsp:sp modelId="{1B775897-5308-456D-80E5-2B799425C9F2}">
      <dsp:nvSpPr>
        <dsp:cNvPr id="0" name=""/>
        <dsp:cNvSpPr/>
      </dsp:nvSpPr>
      <dsp:spPr>
        <a:xfrm rot="5400000">
          <a:off x="-195704" y="1303576"/>
          <a:ext cx="1304694" cy="91328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Calculate</a:t>
          </a:r>
          <a:endParaRPr lang="zh-CN" altLang="en-US" sz="1700" kern="1200" dirty="0"/>
        </a:p>
      </dsp:txBody>
      <dsp:txXfrm rot="-5400000">
        <a:off x="0" y="1564515"/>
        <a:ext cx="913286" cy="391408"/>
      </dsp:txXfrm>
    </dsp:sp>
    <dsp:sp modelId="{3E624A8B-29A4-46AB-9FD4-39B127199802}">
      <dsp:nvSpPr>
        <dsp:cNvPr id="0" name=""/>
        <dsp:cNvSpPr/>
      </dsp:nvSpPr>
      <dsp:spPr>
        <a:xfrm rot="5400000">
          <a:off x="2735177" y="-714018"/>
          <a:ext cx="848051" cy="44918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a:t>Expected result</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a:t>Actual result</a:t>
          </a:r>
          <a:endParaRPr lang="zh-CN" altLang="en-US" sz="2400" kern="1200" dirty="0"/>
        </a:p>
      </dsp:txBody>
      <dsp:txXfrm rot="-5400000">
        <a:off x="913286" y="1149271"/>
        <a:ext cx="4450435" cy="765255"/>
      </dsp:txXfrm>
    </dsp:sp>
    <dsp:sp modelId="{931D4C65-2391-43AA-998A-12232429ED14}">
      <dsp:nvSpPr>
        <dsp:cNvPr id="0" name=""/>
        <dsp:cNvSpPr/>
      </dsp:nvSpPr>
      <dsp:spPr>
        <a:xfrm rot="5400000">
          <a:off x="-195704" y="2409745"/>
          <a:ext cx="1304694" cy="91328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Judge</a:t>
          </a:r>
          <a:endParaRPr lang="zh-CN" altLang="en-US" sz="1700" kern="1200" dirty="0"/>
        </a:p>
      </dsp:txBody>
      <dsp:txXfrm rot="-5400000">
        <a:off x="0" y="2670684"/>
        <a:ext cx="913286" cy="391408"/>
      </dsp:txXfrm>
    </dsp:sp>
    <dsp:sp modelId="{00FDDC38-CAC1-4538-ACF6-45A01C9FDFD8}">
      <dsp:nvSpPr>
        <dsp:cNvPr id="0" name=""/>
        <dsp:cNvSpPr/>
      </dsp:nvSpPr>
      <dsp:spPr>
        <a:xfrm rot="5400000">
          <a:off x="2735177" y="392149"/>
          <a:ext cx="848051" cy="44918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a:t>Compare the results</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a:t>Mark the false results</a:t>
          </a:r>
          <a:endParaRPr lang="zh-CN" altLang="en-US" sz="2400" kern="1200" dirty="0"/>
        </a:p>
      </dsp:txBody>
      <dsp:txXfrm rot="-5400000">
        <a:off x="913286" y="2255438"/>
        <a:ext cx="4450435" cy="7652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E1898-B56B-489E-82EB-F4B5812BDA29}">
      <dsp:nvSpPr>
        <dsp:cNvPr id="0" name=""/>
        <dsp:cNvSpPr/>
      </dsp:nvSpPr>
      <dsp:spPr>
        <a:xfrm>
          <a:off x="447577" y="0"/>
          <a:ext cx="5072545" cy="247915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940CAF-8EEE-40F5-B6CA-D456033E12CF}">
      <dsp:nvSpPr>
        <dsp:cNvPr id="0" name=""/>
        <dsp:cNvSpPr/>
      </dsp:nvSpPr>
      <dsp:spPr>
        <a:xfrm>
          <a:off x="1639"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err="1"/>
            <a:t>Convolutio</a:t>
          </a:r>
          <a:endParaRPr lang="en-US" altLang="zh-CN" sz="800" b="1" kern="1200" dirty="0"/>
        </a:p>
        <a:p>
          <a:pPr marL="0" lvl="0" indent="0" algn="ctr" defTabSz="355600">
            <a:lnSpc>
              <a:spcPct val="90000"/>
            </a:lnSpc>
            <a:spcBef>
              <a:spcPct val="0"/>
            </a:spcBef>
            <a:spcAft>
              <a:spcPct val="35000"/>
            </a:spcAft>
            <a:buNone/>
          </a:pPr>
          <a:r>
            <a:rPr lang="en-US" altLang="zh-CN" sz="800" b="1" kern="1200" dirty="0"/>
            <a:t>n</a:t>
          </a:r>
          <a:endParaRPr lang="zh-CN" altLang="en-US" sz="800" b="1" kern="1200" dirty="0"/>
        </a:p>
      </dsp:txBody>
      <dsp:txXfrm>
        <a:off x="35996" y="778102"/>
        <a:ext cx="635087" cy="922946"/>
      </dsp:txXfrm>
    </dsp:sp>
    <dsp:sp modelId="{E081F519-42FA-47B1-87E5-2AC10FE62C03}">
      <dsp:nvSpPr>
        <dsp:cNvPr id="0" name=""/>
        <dsp:cNvSpPr/>
      </dsp:nvSpPr>
      <dsp:spPr>
        <a:xfrm>
          <a:off x="753156"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Pooling</a:t>
          </a:r>
          <a:endParaRPr lang="zh-CN" altLang="en-US" sz="800" b="1" kern="1200" dirty="0"/>
        </a:p>
      </dsp:txBody>
      <dsp:txXfrm>
        <a:off x="787513" y="778102"/>
        <a:ext cx="635087" cy="922946"/>
      </dsp:txXfrm>
    </dsp:sp>
    <dsp:sp modelId="{1604F122-FF7E-440E-A09F-3D8B22C1E3D4}">
      <dsp:nvSpPr>
        <dsp:cNvPr id="0" name=""/>
        <dsp:cNvSpPr/>
      </dsp:nvSpPr>
      <dsp:spPr>
        <a:xfrm>
          <a:off x="1504673"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Convolution</a:t>
          </a:r>
          <a:endParaRPr lang="zh-CN" altLang="en-US" sz="800" b="1" kern="1200" dirty="0"/>
        </a:p>
      </dsp:txBody>
      <dsp:txXfrm>
        <a:off x="1539030" y="778102"/>
        <a:ext cx="635087" cy="922946"/>
      </dsp:txXfrm>
    </dsp:sp>
    <dsp:sp modelId="{3ACC6269-5166-442C-AC58-5B2CED11CD0D}">
      <dsp:nvSpPr>
        <dsp:cNvPr id="0" name=""/>
        <dsp:cNvSpPr/>
      </dsp:nvSpPr>
      <dsp:spPr>
        <a:xfrm>
          <a:off x="2256190"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Pooling</a:t>
          </a:r>
          <a:endParaRPr lang="zh-CN" altLang="en-US" sz="800" b="1" kern="1200" dirty="0"/>
        </a:p>
      </dsp:txBody>
      <dsp:txXfrm>
        <a:off x="2290547" y="778102"/>
        <a:ext cx="635087" cy="922946"/>
      </dsp:txXfrm>
    </dsp:sp>
    <dsp:sp modelId="{53BD7B2B-1C1F-4670-85D1-91E7084E5758}">
      <dsp:nvSpPr>
        <dsp:cNvPr id="0" name=""/>
        <dsp:cNvSpPr/>
      </dsp:nvSpPr>
      <dsp:spPr>
        <a:xfrm>
          <a:off x="3007708"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Convolution</a:t>
          </a:r>
          <a:endParaRPr lang="zh-CN" altLang="en-US" sz="800" b="1" kern="1200" dirty="0"/>
        </a:p>
      </dsp:txBody>
      <dsp:txXfrm>
        <a:off x="3042065" y="778102"/>
        <a:ext cx="635087" cy="922946"/>
      </dsp:txXfrm>
    </dsp:sp>
    <dsp:sp modelId="{F4A0DB68-B437-4D37-9A34-B8B780A74207}">
      <dsp:nvSpPr>
        <dsp:cNvPr id="0" name=""/>
        <dsp:cNvSpPr/>
      </dsp:nvSpPr>
      <dsp:spPr>
        <a:xfrm>
          <a:off x="3759225"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Pooling</a:t>
          </a:r>
          <a:endParaRPr lang="zh-CN" altLang="en-US" sz="800" b="1" kern="1200" dirty="0"/>
        </a:p>
      </dsp:txBody>
      <dsp:txXfrm>
        <a:off x="3793582" y="778102"/>
        <a:ext cx="635087" cy="922946"/>
      </dsp:txXfrm>
    </dsp:sp>
    <dsp:sp modelId="{F6670669-0F19-4E46-B231-BA458A455D5E}">
      <dsp:nvSpPr>
        <dsp:cNvPr id="0" name=""/>
        <dsp:cNvSpPr/>
      </dsp:nvSpPr>
      <dsp:spPr>
        <a:xfrm>
          <a:off x="4510742"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Full Connected</a:t>
          </a:r>
        </a:p>
        <a:p>
          <a:pPr marL="0" lvl="0" indent="0" algn="ctr" defTabSz="355600">
            <a:lnSpc>
              <a:spcPct val="90000"/>
            </a:lnSpc>
            <a:spcBef>
              <a:spcPct val="0"/>
            </a:spcBef>
            <a:spcAft>
              <a:spcPct val="35000"/>
            </a:spcAft>
            <a:buNone/>
          </a:pPr>
          <a:r>
            <a:rPr lang="en-US" altLang="zh-CN" sz="800" b="1" kern="1200" dirty="0"/>
            <a:t>*2</a:t>
          </a:r>
          <a:endParaRPr lang="zh-CN" altLang="en-US" sz="800" b="1" kern="1200" dirty="0"/>
        </a:p>
      </dsp:txBody>
      <dsp:txXfrm>
        <a:off x="4545099" y="778102"/>
        <a:ext cx="635087" cy="922946"/>
      </dsp:txXfrm>
    </dsp:sp>
    <dsp:sp modelId="{180C61ED-9B1B-4CE4-903F-F1E18D3537A9}">
      <dsp:nvSpPr>
        <dsp:cNvPr id="0" name=""/>
        <dsp:cNvSpPr/>
      </dsp:nvSpPr>
      <dsp:spPr>
        <a:xfrm>
          <a:off x="5262260"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SoftMax</a:t>
          </a:r>
          <a:endParaRPr lang="zh-CN" altLang="en-US" sz="800" b="1" kern="1200" dirty="0"/>
        </a:p>
      </dsp:txBody>
      <dsp:txXfrm>
        <a:off x="5296617" y="778102"/>
        <a:ext cx="635087" cy="922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E1898-B56B-489E-82EB-F4B5812BDA29}">
      <dsp:nvSpPr>
        <dsp:cNvPr id="0" name=""/>
        <dsp:cNvSpPr/>
      </dsp:nvSpPr>
      <dsp:spPr>
        <a:xfrm>
          <a:off x="545896" y="0"/>
          <a:ext cx="6186830" cy="247915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940CAF-8EEE-40F5-B6CA-D456033E12CF}">
      <dsp:nvSpPr>
        <dsp:cNvPr id="0" name=""/>
        <dsp:cNvSpPr/>
      </dsp:nvSpPr>
      <dsp:spPr>
        <a:xfrm>
          <a:off x="267" y="743745"/>
          <a:ext cx="96554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Convolution</a:t>
          </a:r>
        </a:p>
        <a:p>
          <a:pPr marL="0" lvl="0" indent="0" algn="ctr" defTabSz="444500">
            <a:lnSpc>
              <a:spcPct val="90000"/>
            </a:lnSpc>
            <a:spcBef>
              <a:spcPct val="0"/>
            </a:spcBef>
            <a:spcAft>
              <a:spcPct val="35000"/>
            </a:spcAft>
            <a:buNone/>
          </a:pPr>
          <a:r>
            <a:rPr lang="en-US" altLang="zh-CN" sz="1000" b="1" kern="1200" dirty="0"/>
            <a:t>64 3*3*1</a:t>
          </a:r>
        </a:p>
        <a:p>
          <a:pPr marL="0" lvl="0" indent="0" algn="ctr" defTabSz="444500">
            <a:lnSpc>
              <a:spcPct val="90000"/>
            </a:lnSpc>
            <a:spcBef>
              <a:spcPct val="0"/>
            </a:spcBef>
            <a:spcAft>
              <a:spcPct val="35000"/>
            </a:spcAft>
            <a:buNone/>
          </a:pPr>
          <a:r>
            <a:rPr lang="en-US" altLang="zh-CN" sz="1000" b="1" kern="1200" dirty="0"/>
            <a:t>28</a:t>
          </a:r>
          <a:r>
            <a:rPr lang="zh-CN" altLang="en-US" sz="1000" b="1" kern="1200" dirty="0"/>
            <a:t>*</a:t>
          </a:r>
          <a:r>
            <a:rPr lang="en-US" altLang="zh-CN" sz="1000" b="1" kern="1200" dirty="0"/>
            <a:t>28</a:t>
          </a:r>
          <a:r>
            <a:rPr lang="zh-CN" altLang="en-US" sz="1000" b="1" kern="1200" dirty="0"/>
            <a:t>*</a:t>
          </a:r>
          <a:r>
            <a:rPr lang="en-US" altLang="zh-CN" sz="1000" b="1" kern="1200" dirty="0"/>
            <a:t>64</a:t>
          </a:r>
          <a:endParaRPr lang="zh-CN" altLang="en-US" sz="1000" b="1" kern="1200" dirty="0"/>
        </a:p>
      </dsp:txBody>
      <dsp:txXfrm>
        <a:off x="47401" y="790879"/>
        <a:ext cx="871272" cy="897392"/>
      </dsp:txXfrm>
    </dsp:sp>
    <dsp:sp modelId="{E081F519-42FA-47B1-87E5-2AC10FE62C03}">
      <dsp:nvSpPr>
        <dsp:cNvPr id="0" name=""/>
        <dsp:cNvSpPr/>
      </dsp:nvSpPr>
      <dsp:spPr>
        <a:xfrm>
          <a:off x="1028270"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Pooling</a:t>
          </a:r>
        </a:p>
        <a:p>
          <a:pPr marL="0" lvl="0" indent="0" algn="ctr" defTabSz="444500">
            <a:lnSpc>
              <a:spcPct val="90000"/>
            </a:lnSpc>
            <a:spcBef>
              <a:spcPct val="0"/>
            </a:spcBef>
            <a:spcAft>
              <a:spcPct val="35000"/>
            </a:spcAft>
            <a:buNone/>
          </a:pPr>
          <a:r>
            <a:rPr lang="en-US" altLang="zh-CN" sz="1000" b="1" kern="1200" dirty="0"/>
            <a:t>2</a:t>
          </a:r>
          <a:r>
            <a:rPr lang="zh-CN" altLang="en-US" sz="1000" b="1" kern="1200" dirty="0"/>
            <a:t>*</a:t>
          </a:r>
          <a:r>
            <a:rPr lang="en-US" altLang="zh-CN" sz="1000" b="1" kern="1200" dirty="0"/>
            <a:t>2</a:t>
          </a:r>
        </a:p>
        <a:p>
          <a:pPr marL="0" lvl="0" indent="0" algn="ctr" defTabSz="444500">
            <a:lnSpc>
              <a:spcPct val="90000"/>
            </a:lnSpc>
            <a:spcBef>
              <a:spcPct val="0"/>
            </a:spcBef>
            <a:spcAft>
              <a:spcPct val="35000"/>
            </a:spcAft>
            <a:buNone/>
          </a:pPr>
          <a:r>
            <a:rPr lang="en-US" altLang="zh-CN" sz="1000" b="1" kern="1200" dirty="0"/>
            <a:t>14</a:t>
          </a:r>
          <a:r>
            <a:rPr lang="zh-CN" altLang="en-US" sz="1000" b="1" kern="1200" dirty="0"/>
            <a:t>*</a:t>
          </a:r>
          <a:r>
            <a:rPr lang="en-US" altLang="zh-CN" sz="1000" b="1" kern="1200" dirty="0"/>
            <a:t>14</a:t>
          </a:r>
          <a:r>
            <a:rPr lang="zh-CN" altLang="en-US" sz="1000" b="1" kern="1200" dirty="0"/>
            <a:t>*</a:t>
          </a:r>
          <a:r>
            <a:rPr lang="en-US" altLang="zh-CN" sz="1000" b="1" kern="1200" dirty="0"/>
            <a:t>64</a:t>
          </a:r>
          <a:endParaRPr lang="zh-CN" altLang="en-US" sz="1000" b="1" kern="1200" dirty="0"/>
        </a:p>
      </dsp:txBody>
      <dsp:txXfrm>
        <a:off x="1069243" y="784718"/>
        <a:ext cx="757384" cy="909714"/>
      </dsp:txXfrm>
    </dsp:sp>
    <dsp:sp modelId="{1604F122-FF7E-440E-A09F-3D8B22C1E3D4}">
      <dsp:nvSpPr>
        <dsp:cNvPr id="0" name=""/>
        <dsp:cNvSpPr/>
      </dsp:nvSpPr>
      <dsp:spPr>
        <a:xfrm>
          <a:off x="1930062"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Convolution</a:t>
          </a:r>
        </a:p>
        <a:p>
          <a:pPr marL="0" lvl="0" indent="0" algn="ctr" defTabSz="444500">
            <a:lnSpc>
              <a:spcPct val="90000"/>
            </a:lnSpc>
            <a:spcBef>
              <a:spcPct val="0"/>
            </a:spcBef>
            <a:spcAft>
              <a:spcPct val="35000"/>
            </a:spcAft>
            <a:buNone/>
          </a:pPr>
          <a:r>
            <a:rPr lang="en-US" altLang="zh-CN" sz="1000" b="1" kern="1200" dirty="0"/>
            <a:t>32 3</a:t>
          </a:r>
          <a:r>
            <a:rPr lang="zh-CN" altLang="en-US" sz="1000" b="1" kern="1200" dirty="0"/>
            <a:t>*</a:t>
          </a:r>
          <a:r>
            <a:rPr lang="en-US" altLang="zh-CN" sz="1000" b="1" kern="1200" dirty="0"/>
            <a:t>3</a:t>
          </a:r>
          <a:r>
            <a:rPr lang="zh-CN" altLang="en-US" sz="1000" b="1" kern="1200" dirty="0"/>
            <a:t>*</a:t>
          </a:r>
          <a:r>
            <a:rPr lang="en-US" altLang="zh-CN" sz="1000" b="1" kern="1200" dirty="0"/>
            <a:t>64</a:t>
          </a:r>
        </a:p>
        <a:p>
          <a:pPr marL="0" lvl="0" indent="0" algn="ctr" defTabSz="444500">
            <a:lnSpc>
              <a:spcPct val="90000"/>
            </a:lnSpc>
            <a:spcBef>
              <a:spcPct val="0"/>
            </a:spcBef>
            <a:spcAft>
              <a:spcPct val="35000"/>
            </a:spcAft>
            <a:buNone/>
          </a:pPr>
          <a:r>
            <a:rPr lang="en-US" altLang="zh-CN" sz="1000" b="1" kern="1200" dirty="0"/>
            <a:t>14</a:t>
          </a:r>
          <a:r>
            <a:rPr lang="zh-CN" altLang="en-US" sz="1000" b="1" kern="1200" dirty="0"/>
            <a:t>*</a:t>
          </a:r>
          <a:r>
            <a:rPr lang="en-US" altLang="zh-CN" sz="1000" b="1" kern="1200" dirty="0"/>
            <a:t>14</a:t>
          </a:r>
          <a:r>
            <a:rPr lang="zh-CN" altLang="en-US" sz="1000" b="1" kern="1200" dirty="0"/>
            <a:t>*</a:t>
          </a:r>
          <a:r>
            <a:rPr lang="en-US" altLang="zh-CN" sz="1000" b="1" kern="1200" dirty="0"/>
            <a:t>32</a:t>
          </a:r>
          <a:endParaRPr lang="zh-CN" altLang="en-US" sz="1000" b="1" kern="1200" dirty="0"/>
        </a:p>
      </dsp:txBody>
      <dsp:txXfrm>
        <a:off x="1971035" y="784718"/>
        <a:ext cx="757384" cy="909714"/>
      </dsp:txXfrm>
    </dsp:sp>
    <dsp:sp modelId="{3ACC6269-5166-442C-AC58-5B2CED11CD0D}">
      <dsp:nvSpPr>
        <dsp:cNvPr id="0" name=""/>
        <dsp:cNvSpPr/>
      </dsp:nvSpPr>
      <dsp:spPr>
        <a:xfrm>
          <a:off x="2831855"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Pooling</a:t>
          </a:r>
        </a:p>
        <a:p>
          <a:pPr marL="0" lvl="0" indent="0" algn="ctr" defTabSz="444500">
            <a:lnSpc>
              <a:spcPct val="90000"/>
            </a:lnSpc>
            <a:spcBef>
              <a:spcPct val="0"/>
            </a:spcBef>
            <a:spcAft>
              <a:spcPct val="35000"/>
            </a:spcAft>
            <a:buNone/>
          </a:pPr>
          <a:r>
            <a:rPr lang="en-US" altLang="zh-CN" sz="1000" b="1" kern="1200" dirty="0"/>
            <a:t>2</a:t>
          </a:r>
          <a:r>
            <a:rPr lang="zh-CN" altLang="en-US" sz="1000" b="1" kern="1200" dirty="0"/>
            <a:t>*</a:t>
          </a:r>
          <a:r>
            <a:rPr lang="en-US" altLang="zh-CN" sz="1000" b="1" kern="1200" dirty="0"/>
            <a:t>2</a:t>
          </a:r>
        </a:p>
        <a:p>
          <a:pPr marL="0" lvl="0" indent="0" algn="ctr" defTabSz="444500">
            <a:lnSpc>
              <a:spcPct val="90000"/>
            </a:lnSpc>
            <a:spcBef>
              <a:spcPct val="0"/>
            </a:spcBef>
            <a:spcAft>
              <a:spcPct val="35000"/>
            </a:spcAft>
            <a:buNone/>
          </a:pPr>
          <a:r>
            <a:rPr lang="en-US" altLang="zh-CN" sz="1000" b="1" kern="1200" dirty="0"/>
            <a:t>7</a:t>
          </a:r>
          <a:r>
            <a:rPr lang="zh-CN" altLang="en-US" sz="1000" b="1" kern="1200" dirty="0"/>
            <a:t>*</a:t>
          </a:r>
          <a:r>
            <a:rPr lang="en-US" altLang="zh-CN" sz="1000" b="1" kern="1200" dirty="0"/>
            <a:t>7</a:t>
          </a:r>
          <a:r>
            <a:rPr lang="zh-CN" altLang="en-US" sz="1000" b="1" kern="1200" dirty="0"/>
            <a:t>*</a:t>
          </a:r>
          <a:r>
            <a:rPr lang="en-US" altLang="zh-CN" sz="1000" b="1" kern="1200" dirty="0"/>
            <a:t>32</a:t>
          </a:r>
          <a:endParaRPr lang="zh-CN" altLang="en-US" sz="1000" b="1" kern="1200" dirty="0"/>
        </a:p>
      </dsp:txBody>
      <dsp:txXfrm>
        <a:off x="2872828" y="784718"/>
        <a:ext cx="757384" cy="909714"/>
      </dsp:txXfrm>
    </dsp:sp>
    <dsp:sp modelId="{53BD7B2B-1C1F-4670-85D1-91E7084E5758}">
      <dsp:nvSpPr>
        <dsp:cNvPr id="0" name=""/>
        <dsp:cNvSpPr/>
      </dsp:nvSpPr>
      <dsp:spPr>
        <a:xfrm>
          <a:off x="3733647"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Convolution</a:t>
          </a:r>
        </a:p>
        <a:p>
          <a:pPr marL="0" lvl="0" indent="0" algn="ctr" defTabSz="444500">
            <a:lnSpc>
              <a:spcPct val="90000"/>
            </a:lnSpc>
            <a:spcBef>
              <a:spcPct val="0"/>
            </a:spcBef>
            <a:spcAft>
              <a:spcPct val="35000"/>
            </a:spcAft>
            <a:buNone/>
          </a:pPr>
          <a:r>
            <a:rPr lang="en-US" altLang="zh-CN" sz="1000" b="1" kern="1200" dirty="0"/>
            <a:t>16 3</a:t>
          </a:r>
          <a:r>
            <a:rPr lang="zh-CN" altLang="en-US" sz="1000" b="1" kern="1200" dirty="0"/>
            <a:t>*</a:t>
          </a:r>
          <a:r>
            <a:rPr lang="en-US" altLang="zh-CN" sz="1000" b="1" kern="1200" dirty="0"/>
            <a:t>3</a:t>
          </a:r>
          <a:r>
            <a:rPr lang="zh-CN" altLang="en-US" sz="1000" b="1" kern="1200" dirty="0"/>
            <a:t>*</a:t>
          </a:r>
          <a:r>
            <a:rPr lang="en-US" altLang="zh-CN" sz="1000" b="1" kern="1200" dirty="0"/>
            <a:t>32</a:t>
          </a:r>
        </a:p>
        <a:p>
          <a:pPr marL="0" lvl="0" indent="0" algn="ctr" defTabSz="444500">
            <a:lnSpc>
              <a:spcPct val="90000"/>
            </a:lnSpc>
            <a:spcBef>
              <a:spcPct val="0"/>
            </a:spcBef>
            <a:spcAft>
              <a:spcPct val="35000"/>
            </a:spcAft>
            <a:buNone/>
          </a:pPr>
          <a:r>
            <a:rPr lang="en-US" altLang="zh-CN" sz="1000" b="1" kern="1200" dirty="0"/>
            <a:t>7</a:t>
          </a:r>
          <a:r>
            <a:rPr lang="zh-CN" altLang="en-US" sz="1000" b="1" kern="1200" dirty="0"/>
            <a:t>*</a:t>
          </a:r>
          <a:r>
            <a:rPr lang="en-US" altLang="zh-CN" sz="1000" b="1" kern="1200" dirty="0"/>
            <a:t>7</a:t>
          </a:r>
          <a:r>
            <a:rPr lang="zh-CN" altLang="en-US" sz="1000" b="1" kern="1200" dirty="0"/>
            <a:t>*</a:t>
          </a:r>
          <a:r>
            <a:rPr lang="en-US" altLang="zh-CN" sz="1000" b="1" kern="1200" dirty="0"/>
            <a:t>16</a:t>
          </a:r>
          <a:endParaRPr lang="zh-CN" altLang="en-US" sz="1000" b="1" kern="1200" dirty="0"/>
        </a:p>
      </dsp:txBody>
      <dsp:txXfrm>
        <a:off x="3774620" y="784718"/>
        <a:ext cx="757384" cy="909714"/>
      </dsp:txXfrm>
    </dsp:sp>
    <dsp:sp modelId="{F4A0DB68-B437-4D37-9A34-B8B780A74207}">
      <dsp:nvSpPr>
        <dsp:cNvPr id="0" name=""/>
        <dsp:cNvSpPr/>
      </dsp:nvSpPr>
      <dsp:spPr>
        <a:xfrm>
          <a:off x="4635440"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Pooling</a:t>
          </a:r>
        </a:p>
        <a:p>
          <a:pPr marL="0" lvl="0" indent="0" algn="ctr" defTabSz="444500">
            <a:lnSpc>
              <a:spcPct val="90000"/>
            </a:lnSpc>
            <a:spcBef>
              <a:spcPct val="0"/>
            </a:spcBef>
            <a:spcAft>
              <a:spcPct val="35000"/>
            </a:spcAft>
            <a:buNone/>
          </a:pPr>
          <a:r>
            <a:rPr lang="en-US" altLang="zh-CN" sz="1000" b="1" kern="1200" dirty="0"/>
            <a:t>2</a:t>
          </a:r>
          <a:r>
            <a:rPr lang="zh-CN" altLang="en-US" sz="1000" b="1" kern="1200" dirty="0"/>
            <a:t>*</a:t>
          </a:r>
          <a:r>
            <a:rPr lang="en-US" altLang="zh-CN" sz="1000" b="1" kern="1200" dirty="0"/>
            <a:t>2</a:t>
          </a:r>
        </a:p>
        <a:p>
          <a:pPr marL="0" lvl="0" indent="0" algn="ctr" defTabSz="444500">
            <a:lnSpc>
              <a:spcPct val="90000"/>
            </a:lnSpc>
            <a:spcBef>
              <a:spcPct val="0"/>
            </a:spcBef>
            <a:spcAft>
              <a:spcPct val="35000"/>
            </a:spcAft>
            <a:buNone/>
          </a:pPr>
          <a:r>
            <a:rPr lang="en-US" altLang="zh-CN" sz="1000" b="1" kern="1200" dirty="0"/>
            <a:t>4</a:t>
          </a:r>
          <a:r>
            <a:rPr lang="zh-CN" altLang="en-US" sz="1000" b="1" kern="1200" dirty="0"/>
            <a:t>*</a:t>
          </a:r>
          <a:r>
            <a:rPr lang="en-US" altLang="zh-CN" sz="1000" b="1" kern="1200" dirty="0"/>
            <a:t>4</a:t>
          </a:r>
          <a:r>
            <a:rPr lang="zh-CN" altLang="en-US" sz="1000" b="1" kern="1200" dirty="0"/>
            <a:t>*</a:t>
          </a:r>
          <a:r>
            <a:rPr lang="en-US" altLang="zh-CN" sz="1000" b="1" kern="1200" dirty="0"/>
            <a:t>16</a:t>
          </a:r>
          <a:endParaRPr lang="zh-CN" altLang="en-US" sz="1000" b="1" kern="1200" dirty="0"/>
        </a:p>
      </dsp:txBody>
      <dsp:txXfrm>
        <a:off x="4676413" y="784718"/>
        <a:ext cx="757384" cy="909714"/>
      </dsp:txXfrm>
    </dsp:sp>
    <dsp:sp modelId="{F6670669-0F19-4E46-B231-BA458A455D5E}">
      <dsp:nvSpPr>
        <dsp:cNvPr id="0" name=""/>
        <dsp:cNvSpPr/>
      </dsp:nvSpPr>
      <dsp:spPr>
        <a:xfrm>
          <a:off x="5537233"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Full Connected</a:t>
          </a:r>
        </a:p>
        <a:p>
          <a:pPr marL="0" lvl="0" indent="0" algn="ctr" defTabSz="444500">
            <a:lnSpc>
              <a:spcPct val="90000"/>
            </a:lnSpc>
            <a:spcBef>
              <a:spcPct val="0"/>
            </a:spcBef>
            <a:spcAft>
              <a:spcPct val="35000"/>
            </a:spcAft>
            <a:buNone/>
          </a:pPr>
          <a:r>
            <a:rPr lang="en-US" altLang="zh-CN" sz="1000" b="1" kern="1200" dirty="0"/>
            <a:t>*2</a:t>
          </a:r>
        </a:p>
        <a:p>
          <a:pPr marL="0" lvl="0" indent="0" algn="ctr" defTabSz="444500">
            <a:lnSpc>
              <a:spcPct val="90000"/>
            </a:lnSpc>
            <a:spcBef>
              <a:spcPct val="0"/>
            </a:spcBef>
            <a:spcAft>
              <a:spcPct val="35000"/>
            </a:spcAft>
            <a:buNone/>
          </a:pPr>
          <a:r>
            <a:rPr lang="en-US" altLang="zh-CN" sz="1000" b="1" kern="1200" dirty="0"/>
            <a:t>128</a:t>
          </a:r>
          <a:endParaRPr lang="zh-CN" altLang="en-US" sz="1000" b="1" kern="1200" dirty="0"/>
        </a:p>
      </dsp:txBody>
      <dsp:txXfrm>
        <a:off x="5578206" y="784718"/>
        <a:ext cx="757384" cy="909714"/>
      </dsp:txXfrm>
    </dsp:sp>
    <dsp:sp modelId="{180C61ED-9B1B-4CE4-903F-F1E18D3537A9}">
      <dsp:nvSpPr>
        <dsp:cNvPr id="0" name=""/>
        <dsp:cNvSpPr/>
      </dsp:nvSpPr>
      <dsp:spPr>
        <a:xfrm>
          <a:off x="6439025"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SoftMax</a:t>
          </a:r>
          <a:endParaRPr lang="zh-CN" altLang="en-US" sz="1000" b="1" kern="1200" dirty="0"/>
        </a:p>
      </dsp:txBody>
      <dsp:txXfrm>
        <a:off x="6479998" y="784718"/>
        <a:ext cx="757384" cy="9097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68465-5790-4BC7-BF41-B751241D6455}">
      <dsp:nvSpPr>
        <dsp:cNvPr id="0" name=""/>
        <dsp:cNvSpPr/>
      </dsp:nvSpPr>
      <dsp:spPr>
        <a:xfrm>
          <a:off x="315017" y="0"/>
          <a:ext cx="2649093" cy="166723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9DBE49-008A-49E5-A5A6-989DACADAFBC}">
      <dsp:nvSpPr>
        <dsp:cNvPr id="0" name=""/>
        <dsp:cNvSpPr/>
      </dsp:nvSpPr>
      <dsp:spPr>
        <a:xfrm>
          <a:off x="1578"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Preset</a:t>
          </a:r>
          <a:endParaRPr lang="zh-CN" altLang="en-US" sz="1600" kern="1200" dirty="0"/>
        </a:p>
      </dsp:txBody>
      <dsp:txXfrm>
        <a:off x="34133" y="532725"/>
        <a:ext cx="934348" cy="601783"/>
      </dsp:txXfrm>
    </dsp:sp>
    <dsp:sp modelId="{29EA511F-127C-4E89-98CC-CF27A28781FE}">
      <dsp:nvSpPr>
        <dsp:cNvPr id="0" name=""/>
        <dsp:cNvSpPr/>
      </dsp:nvSpPr>
      <dsp:spPr>
        <a:xfrm>
          <a:off x="1058560"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recognize</a:t>
          </a:r>
          <a:endParaRPr lang="zh-CN" altLang="en-US" sz="1600" kern="1200" dirty="0"/>
        </a:p>
      </dsp:txBody>
      <dsp:txXfrm>
        <a:off x="1091115" y="532725"/>
        <a:ext cx="934348" cy="601783"/>
      </dsp:txXfrm>
    </dsp:sp>
    <dsp:sp modelId="{0033ECAC-6E1F-4152-99B0-84A398863189}">
      <dsp:nvSpPr>
        <dsp:cNvPr id="0" name=""/>
        <dsp:cNvSpPr/>
      </dsp:nvSpPr>
      <dsp:spPr>
        <a:xfrm>
          <a:off x="2115542"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judge</a:t>
          </a:r>
          <a:endParaRPr lang="zh-CN" altLang="en-US" sz="1600" kern="1200" dirty="0"/>
        </a:p>
      </dsp:txBody>
      <dsp:txXfrm>
        <a:off x="2148097" y="532725"/>
        <a:ext cx="934348" cy="60178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E229D49-166F-49C3-AC9A-19B9D507A0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6F3EA55-5B78-468F-9E22-16692E5A6A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F44D35-205A-475B-9EE6-E374B0C6E295}" type="datetimeFigureOut">
              <a:rPr lang="zh-CN" altLang="en-US" smtClean="0"/>
              <a:t>2019/10/30</a:t>
            </a:fld>
            <a:endParaRPr lang="zh-CN" altLang="en-US"/>
          </a:p>
        </p:txBody>
      </p:sp>
      <p:sp>
        <p:nvSpPr>
          <p:cNvPr id="4" name="页脚占位符 3">
            <a:extLst>
              <a:ext uri="{FF2B5EF4-FFF2-40B4-BE49-F238E27FC236}">
                <a16:creationId xmlns:a16="http://schemas.microsoft.com/office/drawing/2014/main" id="{F8FCC099-B97D-48EA-8DA1-4BE538A3E8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010676A-305F-418D-89AF-C89E0E2762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F89989-A4FF-4FEB-9842-F1304CC863EF}" type="slidenum">
              <a:rPr lang="zh-CN" altLang="en-US" smtClean="0"/>
              <a:t>‹#›</a:t>
            </a:fld>
            <a:endParaRPr lang="zh-CN" altLang="en-US"/>
          </a:p>
        </p:txBody>
      </p:sp>
    </p:spTree>
    <p:extLst>
      <p:ext uri="{BB962C8B-B14F-4D97-AF65-F5344CB8AC3E}">
        <p14:creationId xmlns:p14="http://schemas.microsoft.com/office/powerpoint/2010/main" val="11687888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BCCAC-E103-4E66-A5FE-3FC5C34AAC66}" type="datetimeFigureOut">
              <a:rPr lang="en-US" smtClean="0"/>
              <a:t>10/30/2019</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53E03-0569-4EFF-8D9A-F698E50391E7}" type="slidenum">
              <a:rPr lang="en-US" smtClean="0"/>
              <a:t>‹#›</a:t>
            </a:fld>
            <a:endParaRPr lang="en-US"/>
          </a:p>
        </p:txBody>
      </p:sp>
    </p:spTree>
    <p:extLst>
      <p:ext uri="{BB962C8B-B14F-4D97-AF65-F5344CB8AC3E}">
        <p14:creationId xmlns:p14="http://schemas.microsoft.com/office/powerpoint/2010/main" val="25154068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大家好，我是刘可，今天和大家分享的大作业，我把它叫做智能批改系统。</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4238251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图像分割这部分，我采用的是正交投影。大概的实现是这样的，大家可以看到这张图片、首先，我们将这张图水平向右投影，那么就会得到像最右边的这个框上的效果，红的标出的地方代表有像素、没有标出的地方代表没有像素，根据这个、我们就能够将图片分割成行了。然后、取出每一行，再进行垂直方向上的投影，比如说像第一行，我们垂直向上做投影，就能够得到红色有像素的地方，然后就能够将字符按列分开，也就是分成了单个字符。</a:t>
            </a:r>
          </a:p>
        </p:txBody>
      </p:sp>
      <p:sp>
        <p:nvSpPr>
          <p:cNvPr id="4" name="灯片编号占位符 3"/>
          <p:cNvSpPr>
            <a:spLocks noGrp="1"/>
          </p:cNvSpPr>
          <p:nvPr>
            <p:ph type="sldNum" sz="quarter" idx="5"/>
          </p:nvPr>
        </p:nvSpPr>
        <p:spPr/>
        <p:txBody>
          <a:bodyPr/>
          <a:lstStyle/>
          <a:p>
            <a:fld id="{33953E03-0569-4EFF-8D9A-F698E50391E7}" type="slidenum">
              <a:rPr lang="en-US" smtClean="0"/>
              <a:t>10</a:t>
            </a:fld>
            <a:endParaRPr lang="en-US"/>
          </a:p>
        </p:txBody>
      </p:sp>
    </p:spTree>
    <p:extLst>
      <p:ext uri="{BB962C8B-B14F-4D97-AF65-F5344CB8AC3E}">
        <p14:creationId xmlns:p14="http://schemas.microsoft.com/office/powerpoint/2010/main" val="71683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分割好了之后，我们就开始进行单字符的识别，</a:t>
            </a:r>
            <a:r>
              <a:rPr lang="zh-CN" altLang="zh-CN" sz="1200" kern="1200" dirty="0">
                <a:solidFill>
                  <a:schemeClr val="tx1"/>
                </a:solidFill>
                <a:effectLst/>
                <a:latin typeface="+mn-lt"/>
                <a:ea typeface="+mn-ea"/>
                <a:cs typeface="+mn-cs"/>
              </a:rPr>
              <a:t>图像是由像素组成，每个像素点由红</a:t>
            </a:r>
            <a:r>
              <a:rPr lang="en-US" altLang="zh-CN" sz="1200" kern="1200" dirty="0">
                <a:solidFill>
                  <a:schemeClr val="tx1"/>
                </a:solidFill>
                <a:effectLst/>
                <a:latin typeface="+mn-lt"/>
                <a:ea typeface="+mn-ea"/>
                <a:cs typeface="+mn-cs"/>
              </a:rPr>
              <a:t>(Red)</a:t>
            </a:r>
            <a:r>
              <a:rPr lang="zh-CN" altLang="zh-CN" sz="1200" kern="1200" dirty="0">
                <a:solidFill>
                  <a:schemeClr val="tx1"/>
                </a:solidFill>
                <a:effectLst/>
                <a:latin typeface="+mn-lt"/>
                <a:ea typeface="+mn-ea"/>
                <a:cs typeface="+mn-cs"/>
              </a:rPr>
              <a:t>、绿</a:t>
            </a:r>
            <a:r>
              <a:rPr lang="en-US" altLang="zh-CN" sz="1200" kern="1200" dirty="0">
                <a:solidFill>
                  <a:schemeClr val="tx1"/>
                </a:solidFill>
                <a:effectLst/>
                <a:latin typeface="+mn-lt"/>
                <a:ea typeface="+mn-ea"/>
                <a:cs typeface="+mn-cs"/>
              </a:rPr>
              <a:t>(Green)</a:t>
            </a:r>
            <a:r>
              <a:rPr lang="zh-CN" altLang="zh-CN" sz="1200" kern="1200" dirty="0">
                <a:solidFill>
                  <a:schemeClr val="tx1"/>
                </a:solidFill>
                <a:effectLst/>
                <a:latin typeface="+mn-lt"/>
                <a:ea typeface="+mn-ea"/>
                <a:cs typeface="+mn-cs"/>
              </a:rPr>
              <a:t>、蓝</a:t>
            </a:r>
            <a:r>
              <a:rPr lang="en-US" altLang="zh-CN" sz="1200" kern="1200" dirty="0">
                <a:solidFill>
                  <a:schemeClr val="tx1"/>
                </a:solidFill>
                <a:effectLst/>
                <a:latin typeface="+mn-lt"/>
                <a:ea typeface="+mn-ea"/>
                <a:cs typeface="+mn-cs"/>
              </a:rPr>
              <a:t>(Blue)</a:t>
            </a:r>
            <a:r>
              <a:rPr lang="zh-CN" altLang="zh-CN" sz="1200" kern="1200" dirty="0">
                <a:solidFill>
                  <a:schemeClr val="tx1"/>
                </a:solidFill>
                <a:effectLst/>
                <a:latin typeface="+mn-lt"/>
                <a:ea typeface="+mn-ea"/>
                <a:cs typeface="+mn-cs"/>
              </a:rPr>
              <a:t>三原色组成的，可用</a:t>
            </a:r>
            <a:r>
              <a:rPr lang="en-US" altLang="zh-CN" sz="1200" kern="1200" dirty="0">
                <a:solidFill>
                  <a:schemeClr val="tx1"/>
                </a:solidFill>
                <a:effectLst/>
                <a:latin typeface="+mn-lt"/>
                <a:ea typeface="+mn-ea"/>
                <a:cs typeface="+mn-cs"/>
              </a:rPr>
              <a:t>RGB</a:t>
            </a:r>
            <a:r>
              <a:rPr lang="zh-CN" altLang="zh-CN" sz="1200" kern="1200" dirty="0">
                <a:solidFill>
                  <a:schemeClr val="tx1"/>
                </a:solidFill>
                <a:effectLst/>
                <a:latin typeface="+mn-lt"/>
                <a:ea typeface="+mn-ea"/>
                <a:cs typeface="+mn-cs"/>
              </a:rPr>
              <a:t>表示。例如一个</a:t>
            </a:r>
            <a:r>
              <a:rPr lang="en-US" altLang="zh-CN" sz="1200" kern="1200" dirty="0">
                <a:solidFill>
                  <a:schemeClr val="tx1"/>
                </a:solidFill>
                <a:effectLst/>
                <a:latin typeface="+mn-lt"/>
                <a:ea typeface="+mn-ea"/>
                <a:cs typeface="+mn-cs"/>
              </a:rPr>
              <a:t>28*28</a:t>
            </a:r>
            <a:r>
              <a:rPr lang="zh-CN" altLang="zh-CN" sz="1200" kern="1200" dirty="0">
                <a:solidFill>
                  <a:schemeClr val="tx1"/>
                </a:solidFill>
                <a:effectLst/>
                <a:latin typeface="+mn-lt"/>
                <a:ea typeface="+mn-ea"/>
                <a:cs typeface="+mn-cs"/>
              </a:rPr>
              <a:t>的图片</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图像可以存储成</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28*28</a:t>
            </a:r>
            <a:r>
              <a:rPr lang="zh-CN" altLang="zh-CN" sz="1200" kern="1200" dirty="0">
                <a:solidFill>
                  <a:schemeClr val="tx1"/>
                </a:solidFill>
                <a:effectLst/>
                <a:latin typeface="+mn-lt"/>
                <a:ea typeface="+mn-ea"/>
                <a:cs typeface="+mn-cs"/>
              </a:rPr>
              <a:t>的矩阵，第一个表示</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的取值（</a:t>
            </a:r>
            <a:r>
              <a:rPr lang="en-US" altLang="zh-CN" sz="1200" kern="1200" dirty="0">
                <a:solidFill>
                  <a:schemeClr val="tx1"/>
                </a:solidFill>
                <a:effectLst/>
                <a:latin typeface="+mn-lt"/>
                <a:ea typeface="+mn-ea"/>
                <a:cs typeface="+mn-cs"/>
              </a:rPr>
              <a:t>0~255</a:t>
            </a:r>
            <a:r>
              <a:rPr lang="zh-CN" altLang="zh-CN" sz="1200" kern="1200" dirty="0">
                <a:solidFill>
                  <a:schemeClr val="tx1"/>
                </a:solidFill>
                <a:effectLst/>
                <a:latin typeface="+mn-lt"/>
                <a:ea typeface="+mn-ea"/>
                <a:cs typeface="+mn-cs"/>
              </a:rPr>
              <a:t>）、第二个表示</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的取值（</a:t>
            </a:r>
            <a:r>
              <a:rPr lang="en-US" altLang="zh-CN" sz="1200" kern="1200" dirty="0">
                <a:solidFill>
                  <a:schemeClr val="tx1"/>
                </a:solidFill>
                <a:effectLst/>
                <a:latin typeface="+mn-lt"/>
                <a:ea typeface="+mn-ea"/>
                <a:cs typeface="+mn-cs"/>
              </a:rPr>
              <a:t>0~255</a:t>
            </a:r>
            <a:r>
              <a:rPr lang="zh-CN" altLang="zh-CN" sz="1200" kern="1200" dirty="0">
                <a:solidFill>
                  <a:schemeClr val="tx1"/>
                </a:solidFill>
                <a:effectLst/>
                <a:latin typeface="+mn-lt"/>
                <a:ea typeface="+mn-ea"/>
                <a:cs typeface="+mn-cs"/>
              </a:rPr>
              <a:t>）、第三个表示</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的取值（</a:t>
            </a:r>
            <a:r>
              <a:rPr lang="en-US" altLang="zh-CN" sz="1200" kern="1200" dirty="0">
                <a:solidFill>
                  <a:schemeClr val="tx1"/>
                </a:solidFill>
                <a:effectLst/>
                <a:latin typeface="+mn-lt"/>
                <a:ea typeface="+mn-ea"/>
                <a:cs typeface="+mn-cs"/>
              </a:rPr>
              <a:t>0~255</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而</a:t>
            </a:r>
            <a:r>
              <a:rPr lang="zh-CN" altLang="en-US" sz="1200" kern="1200" dirty="0">
                <a:solidFill>
                  <a:schemeClr val="tx1"/>
                </a:solidFill>
                <a:effectLst/>
                <a:latin typeface="+mn-lt"/>
                <a:ea typeface="+mn-ea"/>
                <a:cs typeface="+mn-cs"/>
              </a:rPr>
              <a:t>这个项目中，我们不关心彩色，</a:t>
            </a:r>
            <a:r>
              <a:rPr lang="zh-CN" altLang="zh-CN" sz="1200" kern="1200" dirty="0">
                <a:solidFill>
                  <a:schemeClr val="tx1"/>
                </a:solidFill>
                <a:effectLst/>
                <a:latin typeface="+mn-lt"/>
                <a:ea typeface="+mn-ea"/>
                <a:cs typeface="+mn-cs"/>
              </a:rPr>
              <a:t>只表示黑白颜色</a:t>
            </a:r>
            <a:r>
              <a:rPr lang="zh-CN" altLang="en-US" sz="1200" kern="1200" dirty="0">
                <a:solidFill>
                  <a:schemeClr val="tx1"/>
                </a:solidFill>
                <a:effectLst/>
                <a:latin typeface="+mn-lt"/>
                <a:ea typeface="+mn-ea"/>
                <a:cs typeface="+mn-cs"/>
              </a:rPr>
              <a:t>就足够了</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所以</a:t>
            </a:r>
            <a:r>
              <a:rPr lang="zh-CN" altLang="zh-CN" sz="1200" kern="1200" dirty="0">
                <a:solidFill>
                  <a:schemeClr val="tx1"/>
                </a:solidFill>
                <a:effectLst/>
                <a:latin typeface="+mn-lt"/>
                <a:ea typeface="+mn-ea"/>
                <a:cs typeface="+mn-cs"/>
              </a:rPr>
              <a:t>可以将上图转换为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28*28</a:t>
            </a:r>
            <a:r>
              <a:rPr lang="zh-CN" altLang="zh-CN" sz="1200" kern="1200" dirty="0">
                <a:solidFill>
                  <a:schemeClr val="tx1"/>
                </a:solidFill>
                <a:effectLst/>
                <a:latin typeface="+mn-lt"/>
                <a:ea typeface="+mn-ea"/>
                <a:cs typeface="+mn-cs"/>
              </a:rPr>
              <a:t>的矩阵，</a:t>
            </a:r>
            <a:r>
              <a:rPr lang="zh-CN" altLang="en-US" sz="1200" kern="1200" dirty="0">
                <a:solidFill>
                  <a:schemeClr val="tx1"/>
                </a:solidFill>
                <a:effectLst/>
                <a:latin typeface="+mn-lt"/>
                <a:ea typeface="+mn-ea"/>
                <a:cs typeface="+mn-cs"/>
              </a:rPr>
              <a:t>然后再按行存储得出一个</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784</a:t>
            </a:r>
            <a:r>
              <a:rPr lang="zh-CN" altLang="en-US" sz="1200" kern="1200" dirty="0">
                <a:solidFill>
                  <a:schemeClr val="tx1"/>
                </a:solidFill>
                <a:effectLst/>
                <a:latin typeface="+mn-lt"/>
                <a:ea typeface="+mn-ea"/>
                <a:cs typeface="+mn-cs"/>
              </a:rPr>
              <a:t>的行向量，</a:t>
            </a:r>
            <a:r>
              <a:rPr lang="zh-CN" altLang="zh-CN" sz="1200" kern="1200" dirty="0">
                <a:solidFill>
                  <a:schemeClr val="tx1"/>
                </a:solidFill>
                <a:effectLst/>
                <a:latin typeface="+mn-lt"/>
                <a:ea typeface="+mn-ea"/>
                <a:cs typeface="+mn-cs"/>
              </a:rPr>
              <a:t>白</a:t>
            </a:r>
            <a:r>
              <a:rPr lang="zh-CN" altLang="en-US" sz="1200" kern="1200" dirty="0">
                <a:solidFill>
                  <a:schemeClr val="tx1"/>
                </a:solidFill>
                <a:effectLst/>
                <a:latin typeface="+mn-lt"/>
                <a:ea typeface="+mn-ea"/>
                <a:cs typeface="+mn-cs"/>
              </a:rPr>
              <a:t>到</a:t>
            </a:r>
            <a:r>
              <a:rPr lang="zh-CN" altLang="zh-CN" sz="1200" kern="1200" dirty="0">
                <a:solidFill>
                  <a:schemeClr val="tx1"/>
                </a:solidFill>
                <a:effectLst/>
                <a:latin typeface="+mn-lt"/>
                <a:ea typeface="+mn-ea"/>
                <a:cs typeface="+mn-cs"/>
              </a:rPr>
              <a:t>黑由</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255</a:t>
            </a:r>
            <a:r>
              <a:rPr lang="zh-CN" altLang="zh-CN" sz="1200" kern="1200" dirty="0">
                <a:solidFill>
                  <a:schemeClr val="tx1"/>
                </a:solidFill>
                <a:effectLst/>
                <a:latin typeface="+mn-lt"/>
                <a:ea typeface="+mn-ea"/>
                <a:cs typeface="+mn-cs"/>
              </a:rPr>
              <a:t>表示，颜色越浅数字越小。</a:t>
            </a:r>
            <a:r>
              <a:rPr lang="zh-CN" altLang="en-US" sz="1200" kern="1200" dirty="0">
                <a:solidFill>
                  <a:schemeClr val="tx1"/>
                </a:solidFill>
                <a:effectLst/>
                <a:latin typeface="+mn-lt"/>
                <a:ea typeface="+mn-ea"/>
                <a:cs typeface="+mn-cs"/>
              </a:rPr>
              <a:t>所以我们训练的输入数据为</a:t>
            </a:r>
            <a:r>
              <a:rPr lang="en-US" altLang="zh-CN" sz="1200" kern="1200" dirty="0">
                <a:solidFill>
                  <a:schemeClr val="tx1"/>
                </a:solidFill>
                <a:effectLst/>
                <a:latin typeface="+mn-lt"/>
                <a:ea typeface="+mn-ea"/>
                <a:cs typeface="+mn-cs"/>
              </a:rPr>
              <a:t>784</a:t>
            </a:r>
            <a:r>
              <a:rPr lang="zh-CN" altLang="en-US" sz="1200" kern="1200" dirty="0">
                <a:solidFill>
                  <a:schemeClr val="tx1"/>
                </a:solidFill>
                <a:effectLst/>
                <a:latin typeface="+mn-lt"/>
                <a:ea typeface="+mn-ea"/>
                <a:cs typeface="+mn-cs"/>
              </a:rPr>
              <a:t>个像素点的灰度值。</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3953E03-0569-4EFF-8D9A-F698E50391E7}" type="slidenum">
              <a:rPr lang="en-US" smtClean="0"/>
              <a:t>11</a:t>
            </a:fld>
            <a:endParaRPr lang="en-US"/>
          </a:p>
        </p:txBody>
      </p:sp>
    </p:spTree>
    <p:extLst>
      <p:ext uri="{BB962C8B-B14F-4D97-AF65-F5344CB8AC3E}">
        <p14:creationId xmlns:p14="http://schemas.microsoft.com/office/powerpoint/2010/main" val="1101422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然后，我们建立这样一个</a:t>
            </a:r>
            <a:r>
              <a:rPr lang="en-US" altLang="zh-CN" dirty="0"/>
              <a:t>BP</a:t>
            </a:r>
            <a:r>
              <a:rPr lang="zh-CN" altLang="en-US" dirty="0"/>
              <a:t>人工神经网络，</a:t>
            </a:r>
            <a:r>
              <a:rPr lang="zh-CN" altLang="en-US" sz="1200" kern="1200" dirty="0">
                <a:solidFill>
                  <a:schemeClr val="tx1"/>
                </a:solidFill>
                <a:effectLst/>
                <a:latin typeface="+mn-lt"/>
                <a:ea typeface="+mn-ea"/>
                <a:cs typeface="+mn-cs"/>
              </a:rPr>
              <a:t>依然是输入、隐藏、和输出三层</a:t>
            </a:r>
            <a:r>
              <a:rPr lang="zh-CN" altLang="zh-CN" sz="1200" kern="1200" dirty="0">
                <a:solidFill>
                  <a:schemeClr val="tx1"/>
                </a:solidFill>
                <a:effectLst/>
                <a:latin typeface="+mn-lt"/>
                <a:ea typeface="+mn-ea"/>
                <a:cs typeface="+mn-cs"/>
              </a:rPr>
              <a:t>，输入层有</a:t>
            </a:r>
            <a:r>
              <a:rPr lang="en-US" altLang="zh-CN" sz="1200" kern="1200" dirty="0">
                <a:solidFill>
                  <a:schemeClr val="tx1"/>
                </a:solidFill>
                <a:effectLst/>
                <a:latin typeface="+mn-lt"/>
                <a:ea typeface="+mn-ea"/>
                <a:cs typeface="+mn-cs"/>
              </a:rPr>
              <a:t>28*28=784</a:t>
            </a:r>
            <a:r>
              <a:rPr lang="zh-CN" altLang="zh-CN" sz="1200" kern="1200" dirty="0">
                <a:solidFill>
                  <a:schemeClr val="tx1"/>
                </a:solidFill>
                <a:effectLst/>
                <a:latin typeface="+mn-lt"/>
                <a:ea typeface="+mn-ea"/>
                <a:cs typeface="+mn-cs"/>
              </a:rPr>
              <a:t>个节点，隐藏层节点数可以变化，输出层有</a:t>
            </a:r>
            <a:r>
              <a:rPr lang="en-US" altLang="zh-CN" sz="1200" kern="1200" dirty="0">
                <a:solidFill>
                  <a:schemeClr val="tx1"/>
                </a:solidFill>
                <a:effectLst/>
                <a:latin typeface="+mn-lt"/>
                <a:ea typeface="+mn-ea"/>
                <a:cs typeface="+mn-cs"/>
              </a:rPr>
              <a:t>17</a:t>
            </a:r>
            <a:r>
              <a:rPr lang="zh-CN" altLang="zh-CN" sz="1200" kern="1200" dirty="0">
                <a:solidFill>
                  <a:schemeClr val="tx1"/>
                </a:solidFill>
                <a:effectLst/>
                <a:latin typeface="+mn-lt"/>
                <a:ea typeface="+mn-ea"/>
                <a:cs typeface="+mn-cs"/>
              </a:rPr>
              <a:t>个节点</a:t>
            </a:r>
            <a:r>
              <a:rPr lang="zh-CN" altLang="en-US" sz="1200" kern="1200" dirty="0">
                <a:solidFill>
                  <a:schemeClr val="tx1"/>
                </a:solidFill>
                <a:effectLst/>
                <a:latin typeface="+mn-lt"/>
                <a:ea typeface="+mn-ea"/>
                <a:cs typeface="+mn-cs"/>
              </a:rPr>
              <a:t>（因为我们要识别</a:t>
            </a:r>
            <a:r>
              <a:rPr lang="en-US" altLang="zh-CN" sz="1200" kern="1200" dirty="0">
                <a:solidFill>
                  <a:schemeClr val="tx1"/>
                </a:solidFill>
                <a:effectLst/>
                <a:latin typeface="+mn-lt"/>
                <a:ea typeface="+mn-ea"/>
                <a:cs typeface="+mn-cs"/>
              </a:rPr>
              <a:t>17</a:t>
            </a:r>
            <a:r>
              <a:rPr lang="zh-CN" altLang="en-US" sz="1200" kern="1200" dirty="0">
                <a:solidFill>
                  <a:schemeClr val="tx1"/>
                </a:solidFill>
                <a:effectLst/>
                <a:latin typeface="+mn-lt"/>
                <a:ea typeface="+mn-ea"/>
                <a:cs typeface="+mn-cs"/>
              </a:rPr>
              <a:t>个字符）。我们对输出的字符进行了编码，像右上这张图片所示，每一个字符对应一个数字，然后在输出的时候表示为右下角所表示的这样。</a:t>
            </a:r>
            <a:r>
              <a:rPr lang="zh-CN" altLang="zh-CN" sz="1200" kern="1200" dirty="0">
                <a:solidFill>
                  <a:schemeClr val="tx1"/>
                </a:solidFill>
                <a:effectLst/>
                <a:latin typeface="+mn-lt"/>
                <a:ea typeface="+mn-ea"/>
                <a:cs typeface="+mn-cs"/>
              </a:rPr>
              <a:t>若识别数字为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，则输出结果为</a:t>
            </a:r>
            <a:r>
              <a:rPr lang="en-US" altLang="zh-CN" sz="1200" kern="1200" dirty="0">
                <a:solidFill>
                  <a:schemeClr val="tx1"/>
                </a:solidFill>
                <a:effectLst/>
                <a:latin typeface="+mn-lt"/>
                <a:ea typeface="+mn-ea"/>
                <a:cs typeface="+mn-cs"/>
              </a:rPr>
              <a:t>01000000000000000</a:t>
            </a:r>
            <a:r>
              <a:rPr lang="zh-CN" altLang="zh-CN" sz="1200" kern="1200" dirty="0">
                <a:solidFill>
                  <a:schemeClr val="tx1"/>
                </a:solidFill>
                <a:effectLst/>
                <a:latin typeface="+mn-lt"/>
                <a:ea typeface="+mn-ea"/>
                <a:cs typeface="+mn-cs"/>
              </a:rPr>
              <a:t>，若识别数字为</a:t>
            </a:r>
            <a:r>
              <a:rPr lang="en-US" altLang="zh-CN" sz="1200" kern="12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00000000010000000</a:t>
            </a:r>
            <a:r>
              <a:rPr lang="zh-CN" altLang="en-US" sz="1200" kern="1200" dirty="0">
                <a:solidFill>
                  <a:schemeClr val="tx1"/>
                </a:solidFill>
                <a:effectLst/>
                <a:latin typeface="+mn-lt"/>
                <a:ea typeface="+mn-ea"/>
                <a:cs typeface="+mn-cs"/>
              </a:rPr>
              <a:t>，以此类推。激活函数我们依旧采用</a:t>
            </a:r>
            <a:r>
              <a:rPr lang="en-US" altLang="zh-CN" sz="1200" kern="1200" dirty="0">
                <a:solidFill>
                  <a:schemeClr val="tx1"/>
                </a:solidFill>
                <a:effectLst/>
                <a:latin typeface="+mn-lt"/>
                <a:ea typeface="+mn-ea"/>
                <a:cs typeface="+mn-cs"/>
              </a:rPr>
              <a:t>sigmoid</a:t>
            </a:r>
            <a:r>
              <a:rPr lang="zh-CN" altLang="en-US" sz="1200" kern="1200" dirty="0">
                <a:solidFill>
                  <a:schemeClr val="tx1"/>
                </a:solidFill>
                <a:effectLst/>
                <a:latin typeface="+mn-lt"/>
                <a:ea typeface="+mn-ea"/>
                <a:cs typeface="+mn-cs"/>
              </a:rPr>
              <a:t>函数。</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其他的就不赘述了，和我们之前做过的</a:t>
            </a:r>
            <a:r>
              <a:rPr lang="en-US" altLang="zh-CN"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网络是一样的。</a:t>
            </a:r>
            <a:endParaRPr lang="zh-CN" altLang="en-US" dirty="0"/>
          </a:p>
        </p:txBody>
      </p:sp>
      <p:sp>
        <p:nvSpPr>
          <p:cNvPr id="4" name="灯片编号占位符 3"/>
          <p:cNvSpPr>
            <a:spLocks noGrp="1"/>
          </p:cNvSpPr>
          <p:nvPr>
            <p:ph type="sldNum" sz="quarter" idx="5"/>
          </p:nvPr>
        </p:nvSpPr>
        <p:spPr/>
        <p:txBody>
          <a:bodyPr/>
          <a:lstStyle/>
          <a:p>
            <a:fld id="{33953E03-0569-4EFF-8D9A-F698E50391E7}" type="slidenum">
              <a:rPr lang="en-US" smtClean="0"/>
              <a:t>12</a:t>
            </a:fld>
            <a:endParaRPr lang="en-US"/>
          </a:p>
        </p:txBody>
      </p:sp>
    </p:spTree>
    <p:extLst>
      <p:ext uri="{BB962C8B-B14F-4D97-AF65-F5344CB8AC3E}">
        <p14:creationId xmlns:p14="http://schemas.microsoft.com/office/powerpoint/2010/main" val="2056841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在卷积神经网络中，我使用了一个像这样典型的三层卷积、三层池化最后两个全连接层的结构。</a:t>
            </a:r>
            <a:endParaRPr lang="en-US" altLang="zh-CN" dirty="0"/>
          </a:p>
          <a:p>
            <a:r>
              <a:rPr lang="zh-CN" altLang="en-US" dirty="0"/>
              <a:t>输入数据和之前</a:t>
            </a:r>
            <a:r>
              <a:rPr lang="en-US" altLang="zh-CN" dirty="0"/>
              <a:t>BP</a:t>
            </a:r>
            <a:r>
              <a:rPr lang="zh-CN" altLang="en-US" dirty="0"/>
              <a:t>的不太一样，我们不需要将图片转化为的矩阵再做处理成为一个向量，而是直接将图像矩阵输入，之前说到，我们最终输入的是一个灰度图像，所以对于一个样本，输入只有一个矩阵。</a:t>
            </a:r>
            <a:endParaRPr lang="en-US" altLang="zh-CN" dirty="0"/>
          </a:p>
          <a:p>
            <a:r>
              <a:rPr lang="zh-CN" altLang="en-US" dirty="0"/>
              <a:t>而彩色图像就会有</a:t>
            </a:r>
            <a:r>
              <a:rPr lang="en-US" altLang="zh-CN" dirty="0"/>
              <a:t>RGB</a:t>
            </a:r>
            <a:r>
              <a:rPr lang="zh-CN" altLang="en-US" dirty="0"/>
              <a:t>三个矩阵或者还会多一个</a:t>
            </a:r>
            <a:r>
              <a:rPr lang="en-US" altLang="zh-CN" dirty="0"/>
              <a:t>\alpha</a:t>
            </a:r>
            <a:r>
              <a:rPr lang="zh-CN" altLang="en-US" dirty="0"/>
              <a:t>透明度矩阵。</a:t>
            </a:r>
            <a:endParaRPr lang="en-US" altLang="zh-CN" dirty="0"/>
          </a:p>
          <a:p>
            <a:r>
              <a:rPr lang="zh-CN" altLang="en-US" dirty="0"/>
              <a:t>然后具体到每一层</a:t>
            </a:r>
            <a:endParaRPr lang="en-US" altLang="zh-CN" dirty="0"/>
          </a:p>
        </p:txBody>
      </p:sp>
      <p:sp>
        <p:nvSpPr>
          <p:cNvPr id="4" name="灯片编号占位符 3"/>
          <p:cNvSpPr>
            <a:spLocks noGrp="1"/>
          </p:cNvSpPr>
          <p:nvPr>
            <p:ph type="sldNum" sz="quarter" idx="5"/>
          </p:nvPr>
        </p:nvSpPr>
        <p:spPr/>
        <p:txBody>
          <a:bodyPr/>
          <a:lstStyle/>
          <a:p>
            <a:fld id="{33953E03-0569-4EFF-8D9A-F698E50391E7}" type="slidenum">
              <a:rPr lang="en-US" smtClean="0"/>
              <a:t>13</a:t>
            </a:fld>
            <a:endParaRPr lang="en-US"/>
          </a:p>
        </p:txBody>
      </p:sp>
    </p:spTree>
    <p:extLst>
      <p:ext uri="{BB962C8B-B14F-4D97-AF65-F5344CB8AC3E}">
        <p14:creationId xmlns:p14="http://schemas.microsoft.com/office/powerpoint/2010/main" val="1183500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首先是卷积层，卷积也就相当于对图片做了一个滤波处理，提取出频域的特征。</a:t>
            </a:r>
            <a:endParaRPr lang="en-US" altLang="zh-CN" dirty="0"/>
          </a:p>
          <a:p>
            <a:r>
              <a:rPr lang="zh-CN" altLang="en-US" dirty="0"/>
              <a:t>给大家举两个例子直观地感受一下。像左边这张动图就是对三通道图像做处理的一个深度为</a:t>
            </a:r>
            <a:r>
              <a:rPr lang="en-US" altLang="zh-CN" dirty="0"/>
              <a:t>3</a:t>
            </a:r>
            <a:r>
              <a:rPr lang="zh-CN" altLang="en-US" dirty="0"/>
              <a:t>、步长为</a:t>
            </a:r>
            <a:r>
              <a:rPr lang="en-US" altLang="zh-CN" dirty="0"/>
              <a:t>2</a:t>
            </a:r>
            <a:r>
              <a:rPr lang="zh-CN" altLang="en-US" dirty="0"/>
              <a:t>的卷积核，</a:t>
            </a:r>
            <a:r>
              <a:rPr lang="en-US" altLang="zh-CN" dirty="0"/>
              <a:t>filter w0</a:t>
            </a:r>
            <a:r>
              <a:rPr lang="zh-CN" altLang="en-US" dirty="0"/>
              <a:t>和</a:t>
            </a:r>
            <a:r>
              <a:rPr lang="en-US" altLang="zh-CN" dirty="0"/>
              <a:t>filter w1</a:t>
            </a:r>
            <a:r>
              <a:rPr lang="zh-CN" altLang="en-US" dirty="0"/>
              <a:t>就代表了两组卷积核，每一组卷积核对图像进行处理后就能够得到一个特征图。过程就是覆盖在这个图像上面，然后对应的点相乘之后求和。深度对应了输入的矩阵个数、步长指的是卷积核做一次卷积后移动的长度。</a:t>
            </a:r>
            <a:endParaRPr lang="en-US" altLang="zh-CN" dirty="0"/>
          </a:p>
          <a:p>
            <a:r>
              <a:rPr lang="zh-CN" altLang="en-US" dirty="0"/>
              <a:t>像右图输入就是一个矩阵，我们就是用一个深度为</a:t>
            </a:r>
            <a:r>
              <a:rPr lang="en-US" altLang="zh-CN" dirty="0"/>
              <a:t>1</a:t>
            </a:r>
            <a:r>
              <a:rPr lang="zh-CN" altLang="en-US" dirty="0"/>
              <a:t>，步长为</a:t>
            </a:r>
            <a:r>
              <a:rPr lang="en-US" altLang="zh-CN" dirty="0"/>
              <a:t>1</a:t>
            </a:r>
            <a:r>
              <a:rPr lang="zh-CN" altLang="en-US" dirty="0"/>
              <a:t>的卷积核。</a:t>
            </a:r>
            <a:endParaRPr lang="en-US" altLang="zh-CN" dirty="0"/>
          </a:p>
          <a:p>
            <a:r>
              <a:rPr lang="zh-CN" altLang="en-US" dirty="0"/>
              <a:t>大家可以看到做卷积之后的图像会比输入的矩阵小，如果我们想要输入输出的矩阵大小一致，则需要设置步长为</a:t>
            </a:r>
            <a:r>
              <a:rPr lang="en-US" altLang="zh-CN" dirty="0"/>
              <a:t>1</a:t>
            </a:r>
            <a:r>
              <a:rPr lang="zh-CN" altLang="en-US" dirty="0"/>
              <a:t>，并在边缘填充</a:t>
            </a:r>
            <a:r>
              <a:rPr lang="en-US" altLang="zh-CN" dirty="0"/>
              <a:t>0.</a:t>
            </a:r>
          </a:p>
          <a:p>
            <a:r>
              <a:rPr lang="zh-CN" altLang="en-US" dirty="0"/>
              <a:t>激活函数我们选择了</a:t>
            </a:r>
            <a:r>
              <a:rPr lang="en-US" altLang="zh-CN" dirty="0"/>
              <a:t>RELU</a:t>
            </a:r>
            <a:r>
              <a:rPr lang="zh-CN" altLang="en-US" dirty="0"/>
              <a:t>函数。原因主要是</a:t>
            </a:r>
            <a:r>
              <a:rPr lang="en-US" altLang="zh-CN" dirty="0"/>
              <a:t>sigmoid</a:t>
            </a:r>
            <a:r>
              <a:rPr lang="zh-CN" altLang="en-US" dirty="0"/>
              <a:t>导数值范围为</a:t>
            </a:r>
            <a:r>
              <a:rPr lang="en-US" altLang="zh-CN" dirty="0"/>
              <a:t>0~0.25</a:t>
            </a:r>
            <a:r>
              <a:rPr lang="zh-CN" altLang="en-US" dirty="0"/>
              <a:t>，对于深度网络，</a:t>
            </a:r>
            <a:r>
              <a:rPr lang="en-US" altLang="zh-CN" dirty="0"/>
              <a:t>sigmoid</a:t>
            </a:r>
            <a:r>
              <a:rPr lang="zh-CN" altLang="en-US" dirty="0"/>
              <a:t>在最好的情况下也会把传递的导数数值缩小至</a:t>
            </a:r>
            <a:r>
              <a:rPr lang="en-US" altLang="zh-CN" dirty="0"/>
              <a:t>0.25</a:t>
            </a:r>
            <a:r>
              <a:rPr lang="zh-CN" altLang="en-US" dirty="0"/>
              <a:t>倍，</a:t>
            </a:r>
            <a:r>
              <a:rPr lang="zh-CN" altLang="en-US" b="1" dirty="0"/>
              <a:t>下层网络得到的梯度值明显小</a:t>
            </a:r>
            <a:r>
              <a:rPr lang="zh-CN" altLang="en-US" dirty="0"/>
              <a:t>很多。这会导致</a:t>
            </a:r>
            <a:r>
              <a:rPr lang="zh-CN" altLang="en-US" dirty="0">
                <a:effectLst/>
              </a:rPr>
              <a:t>模型训练效果很差</a:t>
            </a:r>
            <a:r>
              <a:rPr lang="en-US" altLang="zh-CN" dirty="0">
                <a:effectLst/>
              </a:rPr>
              <a:t>.</a:t>
            </a:r>
          </a:p>
          <a:p>
            <a:r>
              <a:rPr lang="zh-CN" altLang="en-US" dirty="0">
                <a:effectLst/>
              </a:rPr>
              <a:t>卷积核中的每一个值就相当于是一个权重，在做完加和之后，再用激活函数进行运算。最终得到的图像称为</a:t>
            </a:r>
            <a:r>
              <a:rPr lang="en-US" altLang="zh-CN" dirty="0">
                <a:effectLst/>
              </a:rPr>
              <a:t>Feature map</a:t>
            </a:r>
          </a:p>
        </p:txBody>
      </p:sp>
      <p:sp>
        <p:nvSpPr>
          <p:cNvPr id="4" name="灯片编号占位符 3"/>
          <p:cNvSpPr>
            <a:spLocks noGrp="1"/>
          </p:cNvSpPr>
          <p:nvPr>
            <p:ph type="sldNum" sz="quarter" idx="5"/>
          </p:nvPr>
        </p:nvSpPr>
        <p:spPr/>
        <p:txBody>
          <a:bodyPr/>
          <a:lstStyle/>
          <a:p>
            <a:fld id="{33953E03-0569-4EFF-8D9A-F698E50391E7}" type="slidenum">
              <a:rPr lang="en-US" smtClean="0"/>
              <a:t>14</a:t>
            </a:fld>
            <a:endParaRPr lang="en-US"/>
          </a:p>
        </p:txBody>
      </p:sp>
    </p:spTree>
    <p:extLst>
      <p:ext uri="{BB962C8B-B14F-4D97-AF65-F5344CB8AC3E}">
        <p14:creationId xmlns:p14="http://schemas.microsoft.com/office/powerpoint/2010/main" val="2704709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池化层主要的作用是下采样，通过去掉</a:t>
            </a:r>
            <a:r>
              <a:rPr lang="en-US" altLang="zh-CN" dirty="0"/>
              <a:t>Feature</a:t>
            </a:r>
            <a:r>
              <a:rPr lang="zh-CN" altLang="en-US" dirty="0"/>
              <a:t> </a:t>
            </a:r>
            <a:r>
              <a:rPr lang="en-US" altLang="zh-CN" dirty="0"/>
              <a:t>Map</a:t>
            </a:r>
            <a:r>
              <a:rPr lang="zh-CN" altLang="en-US" dirty="0"/>
              <a:t>中不重要的样本，进一步减少参数数量。池化的方法很多，最常用的是最大池化。</a:t>
            </a:r>
            <a:endParaRPr lang="en-US" altLang="zh-CN" dirty="0"/>
          </a:p>
          <a:p>
            <a:r>
              <a:rPr lang="zh-CN" altLang="en-US" dirty="0"/>
              <a:t>最大池化实际上就是在</a:t>
            </a:r>
            <a:r>
              <a:rPr lang="en-US" altLang="zh-CN" dirty="0"/>
              <a:t>n</a:t>
            </a:r>
            <a:r>
              <a:rPr lang="zh-CN" altLang="en-US" dirty="0"/>
              <a:t>*</a:t>
            </a:r>
            <a:r>
              <a:rPr lang="en-US" altLang="zh-CN" dirty="0"/>
              <a:t>n</a:t>
            </a:r>
            <a:r>
              <a:rPr lang="zh-CN" altLang="en-US" dirty="0"/>
              <a:t>的样本中取最大值，作为采样后的样本值。比如图上这个是</a:t>
            </a:r>
            <a:r>
              <a:rPr lang="en-US" altLang="zh-CN" dirty="0"/>
              <a:t>2*2</a:t>
            </a:r>
            <a:r>
              <a:rPr lang="zh-CN" altLang="en-US" dirty="0"/>
              <a:t>，步长为</a:t>
            </a:r>
            <a:r>
              <a:rPr lang="en-US" altLang="zh-CN" dirty="0"/>
              <a:t>2</a:t>
            </a:r>
            <a:r>
              <a:rPr lang="zh-CN" altLang="en-US" dirty="0"/>
              <a:t>的最大池化：在左上角，我们就能够得到最大值</a:t>
            </a:r>
            <a:r>
              <a:rPr lang="en-US" altLang="zh-CN" dirty="0"/>
              <a:t>6</a:t>
            </a:r>
            <a:r>
              <a:rPr lang="zh-CN" altLang="en-US" dirty="0"/>
              <a:t>，右上角为</a:t>
            </a:r>
            <a:r>
              <a:rPr lang="en-US" altLang="zh-CN" dirty="0"/>
              <a:t>8.</a:t>
            </a:r>
            <a:r>
              <a:rPr lang="zh-CN" altLang="en-US" dirty="0"/>
              <a:t>然后以此类推。</a:t>
            </a:r>
            <a:endParaRPr lang="en-US" altLang="zh-CN" dirty="0"/>
          </a:p>
          <a:p>
            <a:r>
              <a:rPr lang="zh-CN" altLang="en-US" dirty="0"/>
              <a:t>简单的来说，我的理解就是，池化就是为了减小图像的分辨率，当然除了这样的最大值滤波，也有均值、最小值等等。和卷积一样，我们也可以选择池化的步长。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在全连接层之前，我们回过头来看看卷积网络到这一步的输出是什么。</a:t>
            </a:r>
          </a:p>
          <a:p>
            <a:r>
              <a:rPr lang="zh-CN" altLang="en-US" sz="1200" b="0" i="0" u="none" strike="noStrike" kern="1200" baseline="0" dirty="0">
                <a:solidFill>
                  <a:schemeClr val="tx1"/>
                </a:solidFill>
                <a:latin typeface="+mn-lt"/>
                <a:ea typeface="+mn-ea"/>
                <a:cs typeface="+mn-cs"/>
              </a:rPr>
              <a:t>卷积层均采用</a:t>
            </a:r>
            <a:r>
              <a:rPr lang="en-US" altLang="zh-CN" sz="1200" b="0" i="0" u="none" strike="noStrike" kern="1200" baseline="0" dirty="0">
                <a:solidFill>
                  <a:schemeClr val="tx1"/>
                </a:solidFill>
                <a:latin typeface="+mn-lt"/>
                <a:ea typeface="+mn-ea"/>
                <a:cs typeface="+mn-cs"/>
              </a:rPr>
              <a:t>0</a:t>
            </a:r>
            <a:r>
              <a:rPr lang="zh-CN" altLang="en-US" sz="1200" b="0" i="0" u="none" strike="noStrike" kern="1200" baseline="0" dirty="0">
                <a:solidFill>
                  <a:schemeClr val="tx1"/>
                </a:solidFill>
                <a:latin typeface="+mn-lt"/>
                <a:ea typeface="+mn-ea"/>
                <a:cs typeface="+mn-cs"/>
              </a:rPr>
              <a:t>填充，步长为</a:t>
            </a:r>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，也就是卷积前后图像大小不变。池化层均采用</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，步长为</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a:t>
            </a:r>
            <a:endParaRPr lang="en-US" altLang="zh-CN" sz="1200" b="0" i="0" u="none" strike="noStrike" kern="1200" baseline="0" dirty="0">
              <a:solidFill>
                <a:schemeClr val="tx1"/>
              </a:solidFill>
              <a:latin typeface="+mn-lt"/>
              <a:ea typeface="+mn-ea"/>
              <a:cs typeface="+mn-cs"/>
            </a:endParaRPr>
          </a:p>
          <a:p>
            <a:r>
              <a:rPr lang="zh-CN" altLang="en-US" dirty="0"/>
              <a:t>通过这样一系列的变换之后，最后一个池化层输出的是</a:t>
            </a:r>
            <a:r>
              <a:rPr lang="en-US" altLang="zh-CN" dirty="0"/>
              <a:t>16</a:t>
            </a:r>
            <a:r>
              <a:rPr lang="zh-CN" altLang="en-US" dirty="0"/>
              <a:t>幅</a:t>
            </a:r>
            <a:r>
              <a:rPr lang="en-US" altLang="zh-CN" dirty="0"/>
              <a:t>4</a:t>
            </a:r>
            <a:r>
              <a:rPr lang="zh-CN" altLang="en-US" dirty="0"/>
              <a:t>*</a:t>
            </a:r>
            <a:r>
              <a:rPr lang="en-US" altLang="zh-CN" dirty="0"/>
              <a:t>4</a:t>
            </a:r>
            <a:r>
              <a:rPr lang="zh-CN" altLang="en-US" dirty="0"/>
              <a:t>的特征图。</a:t>
            </a:r>
          </a:p>
        </p:txBody>
      </p:sp>
      <p:sp>
        <p:nvSpPr>
          <p:cNvPr id="4" name="灯片编号占位符 3"/>
          <p:cNvSpPr>
            <a:spLocks noGrp="1"/>
          </p:cNvSpPr>
          <p:nvPr>
            <p:ph type="sldNum" sz="quarter" idx="5"/>
          </p:nvPr>
        </p:nvSpPr>
        <p:spPr/>
        <p:txBody>
          <a:bodyPr/>
          <a:lstStyle/>
          <a:p>
            <a:fld id="{33953E03-0569-4EFF-8D9A-F698E50391E7}" type="slidenum">
              <a:rPr lang="en-US" smtClean="0"/>
              <a:t>15</a:t>
            </a:fld>
            <a:endParaRPr lang="en-US"/>
          </a:p>
        </p:txBody>
      </p:sp>
    </p:spTree>
    <p:extLst>
      <p:ext uri="{BB962C8B-B14F-4D97-AF65-F5344CB8AC3E}">
        <p14:creationId xmlns:p14="http://schemas.microsoft.com/office/powerpoint/2010/main" val="204186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在全连接这一步，全连接层与最后一层的池化的连接，就是相当于用一个和最终输入大小相同的卷积核去对输出的图像做卷积，也就得到一个数，作为全连接的输入，我们这个模型中采用</a:t>
            </a:r>
            <a:r>
              <a:rPr lang="en-US" altLang="zh-CN" dirty="0"/>
              <a:t>128</a:t>
            </a:r>
            <a:r>
              <a:rPr lang="zh-CN" altLang="en-US" dirty="0"/>
              <a:t>个神经元，也就是有</a:t>
            </a:r>
            <a:r>
              <a:rPr lang="en-US" altLang="zh-CN" dirty="0"/>
              <a:t>128</a:t>
            </a:r>
            <a:r>
              <a:rPr lang="zh-CN" altLang="en-US" dirty="0"/>
              <a:t>组</a:t>
            </a:r>
            <a:r>
              <a:rPr lang="en-US" altLang="zh-CN" dirty="0"/>
              <a:t>4</a:t>
            </a:r>
            <a:r>
              <a:rPr lang="zh-CN" altLang="en-US" dirty="0"/>
              <a:t>*</a:t>
            </a:r>
            <a:r>
              <a:rPr lang="en-US" altLang="zh-CN" dirty="0"/>
              <a:t>4</a:t>
            </a:r>
            <a:r>
              <a:rPr lang="zh-CN" altLang="en-US" dirty="0"/>
              <a:t>*</a:t>
            </a:r>
            <a:r>
              <a:rPr lang="en-US" altLang="zh-CN" dirty="0"/>
              <a:t>16</a:t>
            </a:r>
            <a:r>
              <a:rPr lang="zh-CN" altLang="en-US" dirty="0"/>
              <a:t>卷积核。</a:t>
            </a:r>
            <a:endParaRPr lang="en-US" altLang="zh-CN" dirty="0"/>
          </a:p>
          <a:p>
            <a:r>
              <a:rPr lang="zh-CN" altLang="en-US" dirty="0"/>
              <a:t>然后后面两个全连接层之间就是和我们之前讲过的相同了。同样我们采用</a:t>
            </a:r>
            <a:r>
              <a:rPr lang="en-US" altLang="zh-CN" dirty="0"/>
              <a:t>RELU</a:t>
            </a:r>
            <a:r>
              <a:rPr lang="zh-CN" altLang="en-US" dirty="0"/>
              <a:t>激活函数。</a:t>
            </a:r>
            <a:endParaRPr lang="en-US" altLang="zh-CN" dirty="0"/>
          </a:p>
          <a:p>
            <a:r>
              <a:rPr lang="zh-CN" altLang="en-US" dirty="0"/>
              <a:t>最后，再通过一个</a:t>
            </a:r>
            <a:r>
              <a:rPr lang="en-US" altLang="zh-CN" dirty="0" err="1"/>
              <a:t>softmax</a:t>
            </a:r>
            <a:r>
              <a:rPr lang="zh-CN" altLang="en-US" dirty="0"/>
              <a:t>层计算出</a:t>
            </a:r>
            <a:r>
              <a:rPr lang="en-US" altLang="zh-CN" dirty="0"/>
              <a:t>17</a:t>
            </a:r>
            <a:r>
              <a:rPr lang="zh-CN" altLang="en-US" dirty="0"/>
              <a:t>类的得分（也就是概率），进行输出。计算损失，再反向传播，修改所有卷积核中的权重。</a:t>
            </a:r>
            <a:endParaRPr lang="en-US" altLang="zh-CN" dirty="0"/>
          </a:p>
          <a:p>
            <a:r>
              <a:rPr lang="zh-CN" altLang="en-US" dirty="0"/>
              <a:t>计算部分，识别出了之后，就可以交给计算机做计算了，然后进行比较，标记出错误答案。对于多个算式，在前面图像分割的时候我们就已经做好了标记，同一个的算式被归为了同一类。</a:t>
            </a:r>
          </a:p>
        </p:txBody>
      </p:sp>
      <p:sp>
        <p:nvSpPr>
          <p:cNvPr id="4" name="灯片编号占位符 3"/>
          <p:cNvSpPr>
            <a:spLocks noGrp="1"/>
          </p:cNvSpPr>
          <p:nvPr>
            <p:ph type="sldNum" sz="quarter" idx="5"/>
          </p:nvPr>
        </p:nvSpPr>
        <p:spPr/>
        <p:txBody>
          <a:bodyPr/>
          <a:lstStyle/>
          <a:p>
            <a:fld id="{33953E03-0569-4EFF-8D9A-F698E50391E7}" type="slidenum">
              <a:rPr lang="en-US" smtClean="0"/>
              <a:t>16</a:t>
            </a:fld>
            <a:endParaRPr lang="en-US"/>
          </a:p>
        </p:txBody>
      </p:sp>
    </p:spTree>
    <p:extLst>
      <p:ext uri="{BB962C8B-B14F-4D97-AF65-F5344CB8AC3E}">
        <p14:creationId xmlns:p14="http://schemas.microsoft.com/office/powerpoint/2010/main" val="3423237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首先是尝试使用了</a:t>
            </a:r>
            <a:r>
              <a:rPr lang="en-US" altLang="zh-CN" dirty="0"/>
              <a:t>BP</a:t>
            </a:r>
            <a:r>
              <a:rPr lang="zh-CN" altLang="en-US" dirty="0"/>
              <a:t>网络，设置输入为</a:t>
            </a:r>
            <a:r>
              <a:rPr lang="en-US" altLang="zh-CN" dirty="0"/>
              <a:t>28</a:t>
            </a:r>
            <a:r>
              <a:rPr lang="zh-CN" altLang="en-US" dirty="0"/>
              <a:t>*</a:t>
            </a:r>
            <a:r>
              <a:rPr lang="en-US" altLang="zh-CN" dirty="0"/>
              <a:t>28= 784</a:t>
            </a:r>
            <a:r>
              <a:rPr lang="zh-CN" altLang="en-US" dirty="0"/>
              <a:t>个节点，隐藏节点设置为</a:t>
            </a:r>
            <a:r>
              <a:rPr lang="en-US" altLang="zh-CN" dirty="0"/>
              <a:t>120</a:t>
            </a:r>
            <a:r>
              <a:rPr lang="zh-CN" altLang="en-US" dirty="0"/>
              <a:t>个，学习率设为</a:t>
            </a:r>
            <a:r>
              <a:rPr lang="en-US" altLang="zh-CN" dirty="0"/>
              <a:t>10</a:t>
            </a:r>
            <a:r>
              <a:rPr lang="zh-CN" altLang="en-US" dirty="0"/>
              <a:t>的</a:t>
            </a:r>
            <a:r>
              <a:rPr lang="en-US" altLang="zh-CN" dirty="0"/>
              <a:t>-4</a:t>
            </a:r>
            <a:r>
              <a:rPr lang="zh-CN" altLang="en-US" dirty="0"/>
              <a:t>次方。大家可以看到，最终的测试结果还是不错的，能够达到</a:t>
            </a:r>
            <a:r>
              <a:rPr lang="en-US" altLang="zh-CN" dirty="0"/>
              <a:t>96.6%</a:t>
            </a:r>
            <a:r>
              <a:rPr lang="zh-CN" altLang="en-US" dirty="0"/>
              <a:t>，训练的准确率也能够到达</a:t>
            </a:r>
            <a:r>
              <a:rPr lang="en-US" altLang="zh-CN" dirty="0"/>
              <a:t>97%</a:t>
            </a:r>
            <a:r>
              <a:rPr lang="zh-CN" altLang="en-US" dirty="0"/>
              <a:t>左右，但是因为这一批数字</a:t>
            </a:r>
            <a:r>
              <a:rPr lang="en-US" altLang="zh-CN" dirty="0"/>
              <a:t>0~9</a:t>
            </a:r>
            <a:r>
              <a:rPr lang="zh-CN" altLang="en-US" dirty="0"/>
              <a:t>都是用的别人的数据，然后别的加减乘除等等是我自己加的，所以虽然测试集看起来效果不错，但是实际输入照片，做运算时，效果并不好。大家可以看到第二张图。</a:t>
            </a:r>
            <a:r>
              <a:rPr lang="en-US" altLang="zh-CN" dirty="0"/>
              <a:t>16</a:t>
            </a:r>
            <a:r>
              <a:rPr lang="zh-CN" altLang="en-US" dirty="0"/>
              <a:t>个字符识别正确的并不太多。采用不同的学习率和隐藏节点数都基本上都是这个效果。</a:t>
            </a:r>
          </a:p>
        </p:txBody>
      </p:sp>
      <p:sp>
        <p:nvSpPr>
          <p:cNvPr id="4" name="灯片编号占位符 3"/>
          <p:cNvSpPr>
            <a:spLocks noGrp="1"/>
          </p:cNvSpPr>
          <p:nvPr>
            <p:ph type="sldNum" sz="quarter" idx="5"/>
          </p:nvPr>
        </p:nvSpPr>
        <p:spPr/>
        <p:txBody>
          <a:bodyPr/>
          <a:lstStyle/>
          <a:p>
            <a:fld id="{33953E03-0569-4EFF-8D9A-F698E50391E7}" type="slidenum">
              <a:rPr lang="en-US" smtClean="0"/>
              <a:t>18</a:t>
            </a:fld>
            <a:endParaRPr lang="en-US"/>
          </a:p>
        </p:txBody>
      </p:sp>
    </p:spTree>
    <p:extLst>
      <p:ext uri="{BB962C8B-B14F-4D97-AF65-F5344CB8AC3E}">
        <p14:creationId xmlns:p14="http://schemas.microsoft.com/office/powerpoint/2010/main" val="3578030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所以我自己制作了一个不大的数据集，每个字符有大约</a:t>
            </a:r>
            <a:r>
              <a:rPr lang="en-US" altLang="zh-CN" dirty="0"/>
              <a:t>150</a:t>
            </a:r>
            <a:r>
              <a:rPr lang="zh-CN" altLang="en-US" dirty="0"/>
              <a:t>张图。并采用卷积神经网络进行训练。设置学习率为</a:t>
            </a:r>
            <a:r>
              <a:rPr lang="en-US" altLang="zh-CN" dirty="0"/>
              <a:t>10</a:t>
            </a:r>
            <a:r>
              <a:rPr lang="zh-CN" altLang="en-US" dirty="0"/>
              <a:t>的</a:t>
            </a:r>
            <a:r>
              <a:rPr lang="en-US" altLang="zh-CN" dirty="0"/>
              <a:t>-5</a:t>
            </a:r>
            <a:r>
              <a:rPr lang="zh-CN" altLang="en-US" dirty="0"/>
              <a:t>次方，训练</a:t>
            </a:r>
            <a:r>
              <a:rPr lang="en-US" altLang="zh-CN" dirty="0"/>
              <a:t>2</a:t>
            </a:r>
            <a:r>
              <a:rPr lang="zh-CN" altLang="en-US" dirty="0"/>
              <a:t>万五千次。得到像下面这样的准确率训练曲线。训练准确率能够达到</a:t>
            </a:r>
            <a:r>
              <a:rPr lang="en-US" altLang="zh-CN" dirty="0"/>
              <a:t>98%</a:t>
            </a:r>
            <a:r>
              <a:rPr lang="zh-CN" altLang="en-US" dirty="0"/>
              <a:t>以上，测试准确率也能够达到</a:t>
            </a:r>
            <a:r>
              <a:rPr lang="en-US" altLang="zh-CN" dirty="0"/>
              <a:t>96%</a:t>
            </a:r>
            <a:r>
              <a:rPr lang="zh-CN" altLang="en-US" dirty="0"/>
              <a:t>。因此，我采用了这个模型来作为识别的内核，制作了一个</a:t>
            </a:r>
            <a:r>
              <a:rPr lang="en-US" altLang="zh-CN" dirty="0"/>
              <a:t>GUI</a:t>
            </a:r>
            <a:endParaRPr lang="zh-CN" altLang="en-US" dirty="0"/>
          </a:p>
        </p:txBody>
      </p:sp>
      <p:sp>
        <p:nvSpPr>
          <p:cNvPr id="4" name="灯片编号占位符 3"/>
          <p:cNvSpPr>
            <a:spLocks noGrp="1"/>
          </p:cNvSpPr>
          <p:nvPr>
            <p:ph type="sldNum" sz="quarter" idx="5"/>
          </p:nvPr>
        </p:nvSpPr>
        <p:spPr/>
        <p:txBody>
          <a:bodyPr/>
          <a:lstStyle/>
          <a:p>
            <a:fld id="{33953E03-0569-4EFF-8D9A-F698E50391E7}" type="slidenum">
              <a:rPr lang="en-US" smtClean="0"/>
              <a:t>19</a:t>
            </a:fld>
            <a:endParaRPr lang="en-US"/>
          </a:p>
        </p:txBody>
      </p:sp>
    </p:spTree>
    <p:extLst>
      <p:ext uri="{BB962C8B-B14F-4D97-AF65-F5344CB8AC3E}">
        <p14:creationId xmlns:p14="http://schemas.microsoft.com/office/powerpoint/2010/main" val="283326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输出的结果就像这样，选择一张算术题目的图片，然后会输出标记了错误题目的图片。</a:t>
            </a:r>
          </a:p>
        </p:txBody>
      </p:sp>
      <p:sp>
        <p:nvSpPr>
          <p:cNvPr id="4" name="灯片编号占位符 3"/>
          <p:cNvSpPr>
            <a:spLocks noGrp="1"/>
          </p:cNvSpPr>
          <p:nvPr>
            <p:ph type="sldNum" sz="quarter" idx="5"/>
          </p:nvPr>
        </p:nvSpPr>
        <p:spPr/>
        <p:txBody>
          <a:bodyPr/>
          <a:lstStyle/>
          <a:p>
            <a:fld id="{33953E03-0569-4EFF-8D9A-F698E50391E7}" type="slidenum">
              <a:rPr lang="en-US" smtClean="0"/>
              <a:t>20</a:t>
            </a:fld>
            <a:endParaRPr lang="en-US"/>
          </a:p>
        </p:txBody>
      </p:sp>
    </p:spTree>
    <p:extLst>
      <p:ext uri="{BB962C8B-B14F-4D97-AF65-F5344CB8AC3E}">
        <p14:creationId xmlns:p14="http://schemas.microsoft.com/office/powerpoint/2010/main" val="4280610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我将从这五个方面进行叙述</a:t>
            </a:r>
          </a:p>
        </p:txBody>
      </p:sp>
      <p:sp>
        <p:nvSpPr>
          <p:cNvPr id="4" name="灯片编号占位符 3"/>
          <p:cNvSpPr>
            <a:spLocks noGrp="1"/>
          </p:cNvSpPr>
          <p:nvPr>
            <p:ph type="sldNum" sz="quarter" idx="5"/>
          </p:nvPr>
        </p:nvSpPr>
        <p:spPr/>
        <p:txBody>
          <a:bodyPr/>
          <a:lstStyle/>
          <a:p>
            <a:fld id="{33953E03-0569-4EFF-8D9A-F698E50391E7}" type="slidenum">
              <a:rPr lang="en-US" smtClean="0"/>
              <a:t>2</a:t>
            </a:fld>
            <a:endParaRPr lang="en-US"/>
          </a:p>
        </p:txBody>
      </p:sp>
    </p:spTree>
    <p:extLst>
      <p:ext uri="{BB962C8B-B14F-4D97-AF65-F5344CB8AC3E}">
        <p14:creationId xmlns:p14="http://schemas.microsoft.com/office/powerpoint/2010/main" val="1247906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最后，和大家分享一下，我认为可以改进的地方</a:t>
            </a:r>
          </a:p>
        </p:txBody>
      </p:sp>
      <p:sp>
        <p:nvSpPr>
          <p:cNvPr id="4" name="灯片编号占位符 3"/>
          <p:cNvSpPr>
            <a:spLocks noGrp="1"/>
          </p:cNvSpPr>
          <p:nvPr>
            <p:ph type="sldNum" sz="quarter" idx="5"/>
          </p:nvPr>
        </p:nvSpPr>
        <p:spPr/>
        <p:txBody>
          <a:bodyPr/>
          <a:lstStyle/>
          <a:p>
            <a:fld id="{33953E03-0569-4EFF-8D9A-F698E50391E7}" type="slidenum">
              <a:rPr lang="en-US" smtClean="0"/>
              <a:t>21</a:t>
            </a:fld>
            <a:endParaRPr lang="en-US"/>
          </a:p>
        </p:txBody>
      </p:sp>
    </p:spTree>
    <p:extLst>
      <p:ext uri="{BB962C8B-B14F-4D97-AF65-F5344CB8AC3E}">
        <p14:creationId xmlns:p14="http://schemas.microsoft.com/office/powerpoint/2010/main" val="2176847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首先，这个数据集不够大，以及图像分割做得还是比较粗糙的。</a:t>
            </a:r>
            <a:endParaRPr lang="en-US" altLang="zh-CN" dirty="0"/>
          </a:p>
          <a:p>
            <a:r>
              <a:rPr lang="zh-CN" altLang="en-US" dirty="0"/>
              <a:t>其次，我认为我们提出的第一种离线的方法在将来会更加使用，我们对一个练习册的每一页进行编码，预先设置好答案及位置，只需要拍照，就能够批改好这一页的作业。</a:t>
            </a:r>
            <a:endParaRPr lang="en-US" altLang="zh-CN" dirty="0"/>
          </a:p>
          <a:p>
            <a:r>
              <a:rPr lang="zh-CN" altLang="en-US" dirty="0"/>
              <a:t>最后，给大家演示一下</a:t>
            </a:r>
            <a:r>
              <a:rPr lang="en-US" altLang="zh-CN" dirty="0"/>
              <a:t>GUI</a:t>
            </a:r>
            <a:r>
              <a:rPr lang="zh-CN" altLang="en-US"/>
              <a:t>。</a:t>
            </a:r>
            <a:endParaRPr lang="zh-CN" altLang="en-US" dirty="0"/>
          </a:p>
        </p:txBody>
      </p:sp>
      <p:sp>
        <p:nvSpPr>
          <p:cNvPr id="4" name="灯片编号占位符 3"/>
          <p:cNvSpPr>
            <a:spLocks noGrp="1"/>
          </p:cNvSpPr>
          <p:nvPr>
            <p:ph type="sldNum" sz="quarter" idx="5"/>
          </p:nvPr>
        </p:nvSpPr>
        <p:spPr/>
        <p:txBody>
          <a:bodyPr/>
          <a:lstStyle/>
          <a:p>
            <a:fld id="{33953E03-0569-4EFF-8D9A-F698E50391E7}" type="slidenum">
              <a:rPr lang="en-US" smtClean="0"/>
              <a:t>22</a:t>
            </a:fld>
            <a:endParaRPr lang="en-US"/>
          </a:p>
        </p:txBody>
      </p:sp>
    </p:spTree>
    <p:extLst>
      <p:ext uri="{BB962C8B-B14F-4D97-AF65-F5344CB8AC3E}">
        <p14:creationId xmlns:p14="http://schemas.microsoft.com/office/powerpoint/2010/main" val="2635430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首先是背景，我简要地解释一下为什么我会想到这样这样一个主题。</a:t>
            </a:r>
          </a:p>
        </p:txBody>
      </p:sp>
      <p:sp>
        <p:nvSpPr>
          <p:cNvPr id="4" name="灯片编号占位符 3"/>
          <p:cNvSpPr>
            <a:spLocks noGrp="1"/>
          </p:cNvSpPr>
          <p:nvPr>
            <p:ph type="sldNum" sz="quarter" idx="5"/>
          </p:nvPr>
        </p:nvSpPr>
        <p:spPr/>
        <p:txBody>
          <a:bodyPr/>
          <a:lstStyle/>
          <a:p>
            <a:fld id="{33953E03-0569-4EFF-8D9A-F698E50391E7}" type="slidenum">
              <a:rPr lang="en-US" smtClean="0"/>
              <a:t>3</a:t>
            </a:fld>
            <a:endParaRPr lang="en-US"/>
          </a:p>
        </p:txBody>
      </p:sp>
    </p:spTree>
    <p:extLst>
      <p:ext uri="{BB962C8B-B14F-4D97-AF65-F5344CB8AC3E}">
        <p14:creationId xmlns:p14="http://schemas.microsoft.com/office/powerpoint/2010/main" val="874500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不知道大家有没有弟弟妹妹，特别是上小学</a:t>
            </a:r>
            <a:r>
              <a:rPr lang="en-US" altLang="zh-CN" dirty="0"/>
              <a:t>1</a:t>
            </a:r>
            <a:r>
              <a:rPr lang="zh-CN" altLang="en-US" dirty="0"/>
              <a:t>、</a:t>
            </a:r>
            <a:r>
              <a:rPr lang="en-US" altLang="zh-CN" dirty="0"/>
              <a:t>2</a:t>
            </a:r>
            <a:r>
              <a:rPr lang="zh-CN" altLang="en-US" dirty="0"/>
              <a:t>年级。往往他们的作业都会很多。但是，作业多往往不只是他们的事情，还是我们负责检查他们作业的人的事。而且这些题还不一定有答案，算算呢也很简单，但是算多了有会觉得无聊。</a:t>
            </a:r>
          </a:p>
        </p:txBody>
      </p:sp>
      <p:sp>
        <p:nvSpPr>
          <p:cNvPr id="4" name="灯片编号占位符 3"/>
          <p:cNvSpPr>
            <a:spLocks noGrp="1"/>
          </p:cNvSpPr>
          <p:nvPr>
            <p:ph type="sldNum" sz="quarter" idx="5"/>
          </p:nvPr>
        </p:nvSpPr>
        <p:spPr/>
        <p:txBody>
          <a:bodyPr/>
          <a:lstStyle/>
          <a:p>
            <a:fld id="{33953E03-0569-4EFF-8D9A-F698E50391E7}" type="slidenum">
              <a:rPr lang="en-US" smtClean="0"/>
              <a:t>4</a:t>
            </a:fld>
            <a:endParaRPr lang="en-US"/>
          </a:p>
        </p:txBody>
      </p:sp>
    </p:spTree>
    <p:extLst>
      <p:ext uri="{BB962C8B-B14F-4D97-AF65-F5344CB8AC3E}">
        <p14:creationId xmlns:p14="http://schemas.microsoft.com/office/powerpoint/2010/main" val="101639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所以，我提出了这么一个智能批改系统</a:t>
            </a:r>
          </a:p>
        </p:txBody>
      </p:sp>
      <p:sp>
        <p:nvSpPr>
          <p:cNvPr id="4" name="灯片编号占位符 3"/>
          <p:cNvSpPr>
            <a:spLocks noGrp="1"/>
          </p:cNvSpPr>
          <p:nvPr>
            <p:ph type="sldNum" sz="quarter" idx="5"/>
          </p:nvPr>
        </p:nvSpPr>
        <p:spPr/>
        <p:txBody>
          <a:bodyPr/>
          <a:lstStyle/>
          <a:p>
            <a:fld id="{33953E03-0569-4EFF-8D9A-F698E50391E7}" type="slidenum">
              <a:rPr lang="en-US" smtClean="0"/>
              <a:t>5</a:t>
            </a:fld>
            <a:endParaRPr lang="en-US"/>
          </a:p>
        </p:txBody>
      </p:sp>
    </p:spTree>
    <p:extLst>
      <p:ext uri="{BB962C8B-B14F-4D97-AF65-F5344CB8AC3E}">
        <p14:creationId xmlns:p14="http://schemas.microsoft.com/office/powerpoint/2010/main" val="340219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首先，我想到了两种方式实现，一种是在线的、一种是离线的。在线的是指是指没有任何预先设定，就是一张简单的像右图这样的图片输入 ，然后计算机自动识别有哪些题目、进行计算得出答案、再与写在图片上的答案进行比较，做出判断。离线的是指事先预设好答案是什么、在哪里，那么输入图片后，计算机只需要识别指定位置的答案是否和预设的相同，就像答题卡的批改那样。</a:t>
            </a:r>
            <a:endParaRPr lang="en-US" altLang="zh-CN" dirty="0"/>
          </a:p>
          <a:p>
            <a:r>
              <a:rPr lang="zh-CN" altLang="en-US" dirty="0"/>
              <a:t>在这一次的大作业中，我选择了实现第一种在线的方法，来批改像右图这样单一四则运算运算题目。</a:t>
            </a:r>
          </a:p>
        </p:txBody>
      </p:sp>
      <p:sp>
        <p:nvSpPr>
          <p:cNvPr id="4" name="灯片编号占位符 3"/>
          <p:cNvSpPr>
            <a:spLocks noGrp="1"/>
          </p:cNvSpPr>
          <p:nvPr>
            <p:ph type="sldNum" sz="quarter" idx="5"/>
          </p:nvPr>
        </p:nvSpPr>
        <p:spPr/>
        <p:txBody>
          <a:bodyPr/>
          <a:lstStyle/>
          <a:p>
            <a:fld id="{33953E03-0569-4EFF-8D9A-F698E50391E7}" type="slidenum">
              <a:rPr lang="en-US" smtClean="0"/>
              <a:t>6</a:t>
            </a:fld>
            <a:endParaRPr lang="en-US"/>
          </a:p>
        </p:txBody>
      </p:sp>
    </p:spTree>
    <p:extLst>
      <p:ext uri="{BB962C8B-B14F-4D97-AF65-F5344CB8AC3E}">
        <p14:creationId xmlns:p14="http://schemas.microsoft.com/office/powerpoint/2010/main" val="1211611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那么要实现上面所说的识别、计算、判断需要做些什么呢。</a:t>
            </a:r>
            <a:endParaRPr lang="en-US" altLang="zh-CN" dirty="0"/>
          </a:p>
          <a:p>
            <a:r>
              <a:rPr lang="zh-CN" altLang="en-US" dirty="0"/>
              <a:t>首先是识别部分，想要识别，首先是需要将图片分割成为一个个的算式，然后再进行单字符的识别。这一部分是最主要的部分，其中图像分割我采用了正交投影的方法、字符识别则是尝试了</a:t>
            </a:r>
            <a:r>
              <a:rPr lang="en-US" altLang="zh-CN" dirty="0"/>
              <a:t>BP</a:t>
            </a:r>
            <a:r>
              <a:rPr lang="zh-CN" altLang="en-US" dirty="0"/>
              <a:t>神经网络和卷积神经网络两种方法。具体将在后面讨论。</a:t>
            </a:r>
            <a:endParaRPr lang="en-US" altLang="zh-CN" dirty="0"/>
          </a:p>
          <a:p>
            <a:r>
              <a:rPr lang="zh-CN" altLang="en-US" dirty="0"/>
              <a:t>识别完了之后，计算机就能够知道图片中所写的等号左右两边分别是什么，然后就能够进行运算得出期望的答案和实际的答案。最终将两个答案进行比较。然后标记出做的答案。</a:t>
            </a:r>
            <a:endParaRPr lang="en-US" altLang="zh-CN" dirty="0"/>
          </a:p>
        </p:txBody>
      </p:sp>
      <p:sp>
        <p:nvSpPr>
          <p:cNvPr id="4" name="灯片编号占位符 3"/>
          <p:cNvSpPr>
            <a:spLocks noGrp="1"/>
          </p:cNvSpPr>
          <p:nvPr>
            <p:ph type="sldNum" sz="quarter" idx="5"/>
          </p:nvPr>
        </p:nvSpPr>
        <p:spPr/>
        <p:txBody>
          <a:bodyPr/>
          <a:lstStyle/>
          <a:p>
            <a:fld id="{33953E03-0569-4EFF-8D9A-F698E50391E7}" type="slidenum">
              <a:rPr lang="en-US" smtClean="0"/>
              <a:t>7</a:t>
            </a:fld>
            <a:endParaRPr lang="en-US"/>
          </a:p>
        </p:txBody>
      </p:sp>
    </p:spTree>
    <p:extLst>
      <p:ext uri="{BB962C8B-B14F-4D97-AF65-F5344CB8AC3E}">
        <p14:creationId xmlns:p14="http://schemas.microsoft.com/office/powerpoint/2010/main" val="2741577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然后是最终做出的成果，一个是训练好的能够识别</a:t>
            </a:r>
            <a:r>
              <a:rPr lang="en-US" altLang="zh-CN" dirty="0"/>
              <a:t>0~9</a:t>
            </a:r>
            <a:r>
              <a:rPr lang="zh-CN" altLang="en-US" dirty="0"/>
              <a:t>和</a:t>
            </a:r>
            <a:r>
              <a:rPr lang="en-US" altLang="zh-CN" dirty="0"/>
              <a:t>+-</a:t>
            </a:r>
            <a:r>
              <a:rPr lang="zh-CN" altLang="en-US" dirty="0"/>
              <a:t>*</a:t>
            </a:r>
            <a:r>
              <a:rPr lang="en-US" altLang="zh-CN" dirty="0"/>
              <a:t>/</a:t>
            </a:r>
            <a:r>
              <a:rPr lang="zh-CN" altLang="en-US" dirty="0"/>
              <a:t>（）</a:t>
            </a:r>
            <a:r>
              <a:rPr lang="en-US" altLang="zh-CN" dirty="0"/>
              <a:t>=</a:t>
            </a:r>
            <a:r>
              <a:rPr lang="zh-CN" altLang="en-US" dirty="0"/>
              <a:t>共</a:t>
            </a:r>
            <a:r>
              <a:rPr lang="en-US" altLang="zh-CN" dirty="0"/>
              <a:t>17</a:t>
            </a:r>
            <a:r>
              <a:rPr lang="zh-CN" altLang="en-US" dirty="0"/>
              <a:t>个字符的卷积神经网络以及我自己做的一个比较小的数据集，大概每个字符有</a:t>
            </a:r>
            <a:r>
              <a:rPr lang="en-US" altLang="zh-CN" dirty="0"/>
              <a:t>150</a:t>
            </a:r>
            <a:r>
              <a:rPr lang="zh-CN" altLang="en-US" dirty="0"/>
              <a:t>张图片。另一个是</a:t>
            </a:r>
            <a:r>
              <a:rPr lang="en-US" altLang="zh-CN" dirty="0" err="1"/>
              <a:t>gui</a:t>
            </a:r>
            <a:r>
              <a:rPr lang="en-US" altLang="zh-CN" dirty="0"/>
              <a:t> demo</a:t>
            </a:r>
            <a:r>
              <a:rPr lang="zh-CN" altLang="en-US" dirty="0"/>
              <a:t>，最后可以演示给大家看一下。</a:t>
            </a:r>
          </a:p>
        </p:txBody>
      </p:sp>
      <p:sp>
        <p:nvSpPr>
          <p:cNvPr id="4" name="灯片编号占位符 3"/>
          <p:cNvSpPr>
            <a:spLocks noGrp="1"/>
          </p:cNvSpPr>
          <p:nvPr>
            <p:ph type="sldNum" sz="quarter" idx="5"/>
          </p:nvPr>
        </p:nvSpPr>
        <p:spPr/>
        <p:txBody>
          <a:bodyPr/>
          <a:lstStyle/>
          <a:p>
            <a:fld id="{33953E03-0569-4EFF-8D9A-F698E50391E7}" type="slidenum">
              <a:rPr lang="en-US" smtClean="0"/>
              <a:t>8</a:t>
            </a:fld>
            <a:endParaRPr lang="en-US"/>
          </a:p>
        </p:txBody>
      </p:sp>
    </p:spTree>
    <p:extLst>
      <p:ext uri="{BB962C8B-B14F-4D97-AF65-F5344CB8AC3E}">
        <p14:creationId xmlns:p14="http://schemas.microsoft.com/office/powerpoint/2010/main" val="1097326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具体地、我来和大家一起讨论一下整个工作的原理。</a:t>
            </a:r>
          </a:p>
        </p:txBody>
      </p:sp>
      <p:sp>
        <p:nvSpPr>
          <p:cNvPr id="4" name="灯片编号占位符 3"/>
          <p:cNvSpPr>
            <a:spLocks noGrp="1"/>
          </p:cNvSpPr>
          <p:nvPr>
            <p:ph type="sldNum" sz="quarter" idx="5"/>
          </p:nvPr>
        </p:nvSpPr>
        <p:spPr/>
        <p:txBody>
          <a:bodyPr/>
          <a:lstStyle/>
          <a:p>
            <a:fld id="{33953E03-0569-4EFF-8D9A-F698E50391E7}" type="slidenum">
              <a:rPr lang="en-US" smtClean="0"/>
              <a:t>9</a:t>
            </a:fld>
            <a:endParaRPr lang="en-US"/>
          </a:p>
        </p:txBody>
      </p:sp>
    </p:spTree>
    <p:extLst>
      <p:ext uri="{BB962C8B-B14F-4D97-AF65-F5344CB8AC3E}">
        <p14:creationId xmlns:p14="http://schemas.microsoft.com/office/powerpoint/2010/main" val="3937655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38D666C-A609-4956-B1F4-8A3DE51FEF81}" type="datetime1">
              <a:rPr lang="zh-CN" altLang="en-US" smtClean="0"/>
              <a:t>2019/10/30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184675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1C88600-39DE-4A72-90D7-309EEFB7868C}" type="datetime1">
              <a:rPr lang="zh-CN" altLang="en-US" smtClean="0"/>
              <a:t>2019/10/30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3363248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CEF0664-9D36-4157-BD07-34030BF95123}" type="datetime1">
              <a:rPr lang="zh-CN" altLang="en-US" smtClean="0"/>
              <a:t>2019/10/30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637900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03FF688-5C14-456A-9B14-FE7DEE41B733}" type="datetime1">
              <a:rPr lang="zh-CN" altLang="en-US" smtClean="0"/>
              <a:t>2019/10/30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14" name="图片 13"/>
          <p:cNvPicPr>
            <a:picLocks noChangeAspect="1"/>
          </p:cNvPicPr>
          <p:nvPr userDrawn="1"/>
        </p:nvPicPr>
        <p:blipFill rotWithShape="1">
          <a:blip r:embed="rId3"/>
          <a:srcRect l="13979" t="10237" r="60932" b="86564"/>
          <a:stretch/>
        </p:blipFill>
        <p:spPr>
          <a:xfrm>
            <a:off x="1776047" y="0"/>
            <a:ext cx="3816784" cy="365125"/>
          </a:xfrm>
          <a:prstGeom prst="rect">
            <a:avLst/>
          </a:prstGeom>
        </p:spPr>
      </p:pic>
      <p:pic>
        <p:nvPicPr>
          <p:cNvPr id="7" name="图片 6">
            <a:extLst>
              <a:ext uri="{FF2B5EF4-FFF2-40B4-BE49-F238E27FC236}">
                <a16:creationId xmlns:a16="http://schemas.microsoft.com/office/drawing/2014/main" id="{4B4B4C3B-9469-41F3-B0B9-DADDADDCB29B}"/>
              </a:ext>
            </a:extLst>
          </p:cNvPr>
          <p:cNvPicPr>
            <a:picLocks noChangeAspect="1"/>
          </p:cNvPicPr>
          <p:nvPr userDrawn="1"/>
        </p:nvPicPr>
        <p:blipFill rotWithShape="1">
          <a:blip r:embed="rId3"/>
          <a:srcRect l="86931" r="-818" b="5561"/>
          <a:stretch/>
        </p:blipFill>
        <p:spPr>
          <a:xfrm>
            <a:off x="7486650" y="0"/>
            <a:ext cx="1776047" cy="6818416"/>
          </a:xfrm>
          <a:prstGeom prst="rect">
            <a:avLst/>
          </a:prstGeom>
        </p:spPr>
      </p:pic>
      <p:pic>
        <p:nvPicPr>
          <p:cNvPr id="8" name="图片 7">
            <a:extLst>
              <a:ext uri="{FF2B5EF4-FFF2-40B4-BE49-F238E27FC236}">
                <a16:creationId xmlns:a16="http://schemas.microsoft.com/office/drawing/2014/main" id="{8476AA47-1062-45A2-8CD5-1A9C6641AB09}"/>
              </a:ext>
            </a:extLst>
          </p:cNvPr>
          <p:cNvPicPr>
            <a:picLocks noChangeAspect="1"/>
          </p:cNvPicPr>
          <p:nvPr userDrawn="1"/>
        </p:nvPicPr>
        <p:blipFill rotWithShape="1">
          <a:blip r:embed="rId3"/>
          <a:srcRect l="13851" t="13086" r="49254" b="5561"/>
          <a:stretch/>
        </p:blipFill>
        <p:spPr>
          <a:xfrm>
            <a:off x="1776048" y="365125"/>
            <a:ext cx="4963256" cy="6453291"/>
          </a:xfrm>
          <a:prstGeom prst="rect">
            <a:avLst/>
          </a:prstGeom>
        </p:spPr>
      </p:pic>
      <p:pic>
        <p:nvPicPr>
          <p:cNvPr id="9" name="图片 8">
            <a:extLst>
              <a:ext uri="{FF2B5EF4-FFF2-40B4-BE49-F238E27FC236}">
                <a16:creationId xmlns:a16="http://schemas.microsoft.com/office/drawing/2014/main" id="{248002AE-05B5-48D2-8426-944BA7A5181F}"/>
              </a:ext>
            </a:extLst>
          </p:cNvPr>
          <p:cNvPicPr>
            <a:picLocks noChangeAspect="1"/>
          </p:cNvPicPr>
          <p:nvPr userDrawn="1"/>
        </p:nvPicPr>
        <p:blipFill rotWithShape="1">
          <a:blip r:embed="rId3"/>
          <a:srcRect r="86113" b="5561"/>
          <a:stretch/>
        </p:blipFill>
        <p:spPr>
          <a:xfrm>
            <a:off x="0" y="0"/>
            <a:ext cx="1776047" cy="6818416"/>
          </a:xfrm>
          <a:prstGeom prst="rect">
            <a:avLst/>
          </a:prstGeom>
        </p:spPr>
      </p:pic>
    </p:spTree>
    <p:extLst>
      <p:ext uri="{BB962C8B-B14F-4D97-AF65-F5344CB8AC3E}">
        <p14:creationId xmlns:p14="http://schemas.microsoft.com/office/powerpoint/2010/main" val="210638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2396A-8C12-459C-93E5-9A68FDFBBEF8}"/>
              </a:ext>
            </a:extLst>
          </p:cNvPr>
          <p:cNvSpPr>
            <a:spLocks noGrp="1"/>
          </p:cNvSpPr>
          <p:nvPr>
            <p:ph type="title"/>
          </p:nvPr>
        </p:nvSpPr>
        <p:spPr>
          <a:xfrm>
            <a:off x="945565" y="291117"/>
            <a:ext cx="7886700" cy="638888"/>
          </a:xfrm>
        </p:spPr>
        <p:txBody>
          <a:bodyPr>
            <a:normAutofit/>
          </a:bodyPr>
          <a:lstStyle>
            <a:lvl1pPr>
              <a:defRPr sz="2400">
                <a:latin typeface="方正清刻本悦宋简体" panose="02000000000000000000" pitchFamily="2" charset="-122"/>
                <a:ea typeface="方正清刻本悦宋简体" panose="02000000000000000000" pitchFamily="2" charset="-122"/>
              </a:defRPr>
            </a:lvl1pPr>
          </a:lstStyle>
          <a:p>
            <a:r>
              <a:rPr lang="zh-CN" altLang="en-US" dirty="0"/>
              <a:t>单击此处编辑母版标题样式</a:t>
            </a:r>
          </a:p>
        </p:txBody>
      </p:sp>
      <p:sp>
        <p:nvSpPr>
          <p:cNvPr id="4" name="日期占位符 3">
            <a:extLst>
              <a:ext uri="{FF2B5EF4-FFF2-40B4-BE49-F238E27FC236}">
                <a16:creationId xmlns:a16="http://schemas.microsoft.com/office/drawing/2014/main" id="{18AD5A66-DCB9-42E2-AA7D-C0EE9FD6441F}"/>
              </a:ext>
            </a:extLst>
          </p:cNvPr>
          <p:cNvSpPr>
            <a:spLocks noGrp="1"/>
          </p:cNvSpPr>
          <p:nvPr>
            <p:ph type="dt" sz="half" idx="10"/>
          </p:nvPr>
        </p:nvSpPr>
        <p:spPr/>
        <p:txBody>
          <a:bodyPr/>
          <a:lstStyle/>
          <a:p>
            <a:fld id="{BF25C4E0-60FE-47AA-AB62-C07579FA6794}" type="datetime1">
              <a:rPr lang="zh-CN" altLang="en-US" smtClean="0"/>
              <a:t>2019/10/30</a:t>
            </a:fld>
            <a:endParaRPr lang="zh-CN" altLang="en-US"/>
          </a:p>
        </p:txBody>
      </p:sp>
      <p:sp>
        <p:nvSpPr>
          <p:cNvPr id="5" name="页脚占位符 4">
            <a:extLst>
              <a:ext uri="{FF2B5EF4-FFF2-40B4-BE49-F238E27FC236}">
                <a16:creationId xmlns:a16="http://schemas.microsoft.com/office/drawing/2014/main" id="{E5EE5EAA-28A3-475F-B2FE-8D5947B2A4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6DCDAA-13E2-4502-87C8-86B21BCA848F}"/>
              </a:ext>
            </a:extLst>
          </p:cNvPr>
          <p:cNvSpPr>
            <a:spLocks noGrp="1"/>
          </p:cNvSpPr>
          <p:nvPr>
            <p:ph type="sldNum" sz="quarter" idx="12"/>
          </p:nvPr>
        </p:nvSpPr>
        <p:spPr/>
        <p:txBody>
          <a:bodyPr/>
          <a:lstStyle/>
          <a:p>
            <a:fld id="{9AC84105-F606-4BFD-9D78-4850A6948637}" type="slidenum">
              <a:rPr lang="zh-CN" altLang="en-US" smtClean="0"/>
              <a:t>‹#›</a:t>
            </a:fld>
            <a:endParaRPr lang="zh-CN" altLang="en-US"/>
          </a:p>
        </p:txBody>
      </p:sp>
      <p:pic>
        <p:nvPicPr>
          <p:cNvPr id="3" name="图片 2"/>
          <p:cNvPicPr>
            <a:picLocks noChangeAspect="1"/>
          </p:cNvPicPr>
          <p:nvPr userDrawn="1"/>
        </p:nvPicPr>
        <p:blipFill>
          <a:blip r:embed="rId2"/>
          <a:stretch>
            <a:fillRect/>
          </a:stretch>
        </p:blipFill>
        <p:spPr>
          <a:xfrm>
            <a:off x="244227" y="-297"/>
            <a:ext cx="8655546" cy="6858594"/>
          </a:xfrm>
          <a:prstGeom prst="rect">
            <a:avLst/>
          </a:prstGeom>
        </p:spPr>
      </p:pic>
    </p:spTree>
    <p:extLst>
      <p:ext uri="{BB962C8B-B14F-4D97-AF65-F5344CB8AC3E}">
        <p14:creationId xmlns:p14="http://schemas.microsoft.com/office/powerpoint/2010/main" val="2558486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C23581-0CD9-4D9E-8E4C-DDCA1340E940}"/>
              </a:ext>
            </a:extLst>
          </p:cNvPr>
          <p:cNvSpPr>
            <a:spLocks noGrp="1"/>
          </p:cNvSpPr>
          <p:nvPr>
            <p:ph type="dt" sz="half" idx="10"/>
          </p:nvPr>
        </p:nvSpPr>
        <p:spPr/>
        <p:txBody>
          <a:bodyPr/>
          <a:lstStyle/>
          <a:p>
            <a:fld id="{4BC9C23B-59C7-456E-A6AF-57C7CC6F9722}" type="datetime1">
              <a:rPr lang="zh-CN" altLang="en-US" smtClean="0"/>
              <a:t>2019/10/30</a:t>
            </a:fld>
            <a:endParaRPr lang="zh-CN" altLang="en-US"/>
          </a:p>
        </p:txBody>
      </p:sp>
      <p:sp>
        <p:nvSpPr>
          <p:cNvPr id="5" name="页脚占位符 4">
            <a:extLst>
              <a:ext uri="{FF2B5EF4-FFF2-40B4-BE49-F238E27FC236}">
                <a16:creationId xmlns:a16="http://schemas.microsoft.com/office/drawing/2014/main" id="{2A4DA4DB-3859-4097-967E-6BF07AFDE1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5C7846-949F-4683-A9EA-B36E1DEAE391}"/>
              </a:ext>
            </a:extLst>
          </p:cNvPr>
          <p:cNvSpPr>
            <a:spLocks noGrp="1"/>
          </p:cNvSpPr>
          <p:nvPr>
            <p:ph type="sldNum" sz="quarter" idx="12"/>
          </p:nvPr>
        </p:nvSpPr>
        <p:spPr/>
        <p:txBody>
          <a:bodyPr/>
          <a:lstStyle/>
          <a:p>
            <a:fld id="{9AC84105-F606-4BFD-9D78-4850A6948637}" type="slidenum">
              <a:rPr lang="zh-CN" altLang="en-US" smtClean="0"/>
              <a:t>‹#›</a:t>
            </a:fld>
            <a:endParaRPr lang="zh-CN" altLang="en-US"/>
          </a:p>
        </p:txBody>
      </p:sp>
      <p:pic>
        <p:nvPicPr>
          <p:cNvPr id="2" name="图片 1"/>
          <p:cNvPicPr>
            <a:picLocks noChangeAspect="1"/>
          </p:cNvPicPr>
          <p:nvPr userDrawn="1"/>
        </p:nvPicPr>
        <p:blipFill>
          <a:blip r:embed="rId2"/>
          <a:stretch>
            <a:fillRect/>
          </a:stretch>
        </p:blipFill>
        <p:spPr>
          <a:xfrm>
            <a:off x="-397" y="-12491"/>
            <a:ext cx="9144793" cy="6882981"/>
          </a:xfrm>
          <a:prstGeom prst="rect">
            <a:avLst/>
          </a:prstGeom>
        </p:spPr>
      </p:pic>
    </p:spTree>
    <p:extLst>
      <p:ext uri="{BB962C8B-B14F-4D97-AF65-F5344CB8AC3E}">
        <p14:creationId xmlns:p14="http://schemas.microsoft.com/office/powerpoint/2010/main" val="3350935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7934375-9D6A-44C4-B813-3419B0A81000}"/>
              </a:ext>
            </a:extLst>
          </p:cNvPr>
          <p:cNvSpPr>
            <a:spLocks noGrp="1"/>
          </p:cNvSpPr>
          <p:nvPr>
            <p:ph type="dt" sz="half" idx="10"/>
          </p:nvPr>
        </p:nvSpPr>
        <p:spPr/>
        <p:txBody>
          <a:bodyPr/>
          <a:lstStyle/>
          <a:p>
            <a:fld id="{F5D0B7E2-A187-4631-B1ED-70C015DE3757}" type="datetime1">
              <a:rPr lang="zh-CN" altLang="en-US" smtClean="0"/>
              <a:t>2019/10/30</a:t>
            </a:fld>
            <a:endParaRPr lang="zh-CN" altLang="en-US"/>
          </a:p>
        </p:txBody>
      </p:sp>
      <p:sp>
        <p:nvSpPr>
          <p:cNvPr id="6" name="页脚占位符 5">
            <a:extLst>
              <a:ext uri="{FF2B5EF4-FFF2-40B4-BE49-F238E27FC236}">
                <a16:creationId xmlns:a16="http://schemas.microsoft.com/office/drawing/2014/main" id="{CBF0EB51-8632-412E-9CFF-10EEC4DFF9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1FD1B7-B354-4729-BABB-232ED9825276}"/>
              </a:ext>
            </a:extLst>
          </p:cNvPr>
          <p:cNvSpPr>
            <a:spLocks noGrp="1"/>
          </p:cNvSpPr>
          <p:nvPr>
            <p:ph type="sldNum" sz="quarter" idx="12"/>
          </p:nvPr>
        </p:nvSpPr>
        <p:spPr/>
        <p:txBody>
          <a:bodyPr/>
          <a:lstStyle/>
          <a:p>
            <a:fld id="{9AC84105-F606-4BFD-9D78-4850A6948637}" type="slidenum">
              <a:rPr lang="zh-CN" altLang="en-US" smtClean="0"/>
              <a:t>‹#›</a:t>
            </a:fld>
            <a:endParaRPr lang="zh-CN" altLang="en-US"/>
          </a:p>
        </p:txBody>
      </p:sp>
      <p:pic>
        <p:nvPicPr>
          <p:cNvPr id="2" name="图片 1"/>
          <p:cNvPicPr>
            <a:picLocks noChangeAspect="1"/>
          </p:cNvPicPr>
          <p:nvPr userDrawn="1"/>
        </p:nvPicPr>
        <p:blipFill>
          <a:blip r:embed="rId2"/>
          <a:stretch>
            <a:fillRect/>
          </a:stretch>
        </p:blipFill>
        <p:spPr>
          <a:xfrm>
            <a:off x="-397" y="-297"/>
            <a:ext cx="9144793" cy="6858594"/>
          </a:xfrm>
          <a:prstGeom prst="rect">
            <a:avLst/>
          </a:prstGeom>
        </p:spPr>
      </p:pic>
    </p:spTree>
    <p:extLst>
      <p:ext uri="{BB962C8B-B14F-4D97-AF65-F5344CB8AC3E}">
        <p14:creationId xmlns:p14="http://schemas.microsoft.com/office/powerpoint/2010/main" val="3864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434C6D4-7E0D-476F-AB64-BD08A18457DB}" type="datetime1">
              <a:rPr lang="zh-CN" altLang="en-US" smtClean="0"/>
              <a:t>2019/10/30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387096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429F0B3-F566-403F-8D7F-AB4C2776E5E6}" type="datetime1">
              <a:rPr lang="zh-CN" altLang="en-US" smtClean="0"/>
              <a:t>2019/10/30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594625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45EE43E-960B-4F73-AC15-314ED952D137}" type="datetime1">
              <a:rPr lang="zh-CN" altLang="en-US" smtClean="0"/>
              <a:t>2019/10/30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2701314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46ED7ED-6F69-4D72-8247-606A1FC58205}" type="datetime1">
              <a:rPr lang="zh-CN" altLang="en-US" smtClean="0"/>
              <a:t>2019/10/30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3477341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1BD32F1-394D-493E-B288-526D966DB5CB}" type="datetime1">
              <a:rPr lang="zh-CN" altLang="en-US" smtClean="0"/>
              <a:t>2019/10/30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AC84105-F606-4BFD-9D78-4850A6948637}" type="slidenum">
              <a:rPr lang="zh-CN" altLang="en-US" smtClean="0"/>
              <a:t>‹#›</a:t>
            </a:fld>
            <a:endParaRPr lang="zh-CN" altLang="en-US"/>
          </a:p>
        </p:txBody>
      </p:sp>
      <p:pic>
        <p:nvPicPr>
          <p:cNvPr id="6" name="图片 5">
            <a:extLst>
              <a:ext uri="{FF2B5EF4-FFF2-40B4-BE49-F238E27FC236}">
                <a16:creationId xmlns:a16="http://schemas.microsoft.com/office/drawing/2014/main" id="{879A2AC3-92D2-47D4-BE39-4B3E8B6BCE3C}"/>
              </a:ext>
            </a:extLst>
          </p:cNvPr>
          <p:cNvPicPr>
            <a:picLocks noChangeAspect="1"/>
          </p:cNvPicPr>
          <p:nvPr userDrawn="1"/>
        </p:nvPicPr>
        <p:blipFill>
          <a:blip r:embed="rId2"/>
          <a:stretch>
            <a:fillRect/>
          </a:stretch>
        </p:blipFill>
        <p:spPr>
          <a:xfrm>
            <a:off x="-4969" y="-12491"/>
            <a:ext cx="9153938" cy="6882981"/>
          </a:xfrm>
          <a:prstGeom prst="rect">
            <a:avLst/>
          </a:prstGeom>
        </p:spPr>
      </p:pic>
    </p:spTree>
    <p:extLst>
      <p:ext uri="{BB962C8B-B14F-4D97-AF65-F5344CB8AC3E}">
        <p14:creationId xmlns:p14="http://schemas.microsoft.com/office/powerpoint/2010/main" val="4164753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22B74A-0992-42B1-827C-A34809BF4284}" type="datetime1">
              <a:rPr lang="zh-CN" altLang="en-US" smtClean="0"/>
              <a:t>2019/10/30</a:t>
            </a:fld>
            <a:endParaRPr lang="zh-CN" alt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AC84105-F606-4BFD-9D78-4850A6948637}" type="slidenum">
              <a:rPr lang="zh-CN" altLang="en-US" smtClean="0"/>
              <a:t>‹#›</a:t>
            </a:fld>
            <a:endParaRPr lang="zh-CN" altLang="en-US"/>
          </a:p>
        </p:txBody>
      </p:sp>
      <p:pic>
        <p:nvPicPr>
          <p:cNvPr id="5" name="图片 4">
            <a:extLst>
              <a:ext uri="{FF2B5EF4-FFF2-40B4-BE49-F238E27FC236}">
                <a16:creationId xmlns:a16="http://schemas.microsoft.com/office/drawing/2014/main" id="{AB41EF62-4FA7-48A1-8646-352E90353E94}"/>
              </a:ext>
            </a:extLst>
          </p:cNvPr>
          <p:cNvPicPr>
            <a:picLocks noChangeAspect="1"/>
          </p:cNvPicPr>
          <p:nvPr userDrawn="1"/>
        </p:nvPicPr>
        <p:blipFill rotWithShape="1">
          <a:blip r:embed="rId2"/>
          <a:srcRect l="75627" t="26996" b="26948"/>
          <a:stretch/>
        </p:blipFill>
        <p:spPr>
          <a:xfrm>
            <a:off x="0" y="1"/>
            <a:ext cx="2725881" cy="6865257"/>
          </a:xfrm>
          <a:prstGeom prst="rect">
            <a:avLst/>
          </a:prstGeom>
        </p:spPr>
      </p:pic>
      <p:sp>
        <p:nvSpPr>
          <p:cNvPr id="6" name="日期占位符 3">
            <a:extLst>
              <a:ext uri="{FF2B5EF4-FFF2-40B4-BE49-F238E27FC236}">
                <a16:creationId xmlns:a16="http://schemas.microsoft.com/office/drawing/2014/main" id="{D100EC05-7C10-41E1-8419-64766CFFAC9B}"/>
              </a:ext>
            </a:extLst>
          </p:cNvPr>
          <p:cNvSpPr txBox="1">
            <a:spLocks/>
          </p:cNvSpPr>
          <p:nvPr userDrawn="1"/>
        </p:nvSpPr>
        <p:spPr>
          <a:xfrm>
            <a:off x="628650" y="6356351"/>
            <a:ext cx="2057400" cy="365125"/>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00" dirty="0"/>
          </a:p>
        </p:txBody>
      </p:sp>
      <p:pic>
        <p:nvPicPr>
          <p:cNvPr id="7" name="图片 6">
            <a:extLst>
              <a:ext uri="{FF2B5EF4-FFF2-40B4-BE49-F238E27FC236}">
                <a16:creationId xmlns:a16="http://schemas.microsoft.com/office/drawing/2014/main" id="{5DE93264-CE12-49B2-ACAE-E970A7AD6AB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11230" y="573315"/>
            <a:ext cx="863033" cy="1150711"/>
          </a:xfrm>
          <a:prstGeom prst="rect">
            <a:avLst/>
          </a:prstGeom>
        </p:spPr>
      </p:pic>
      <p:sp>
        <p:nvSpPr>
          <p:cNvPr id="8" name="文本框 7">
            <a:extLst>
              <a:ext uri="{FF2B5EF4-FFF2-40B4-BE49-F238E27FC236}">
                <a16:creationId xmlns:a16="http://schemas.microsoft.com/office/drawing/2014/main" id="{1F8E6CD2-9DC7-43CE-9FA4-9294C00CDB7F}"/>
              </a:ext>
            </a:extLst>
          </p:cNvPr>
          <p:cNvSpPr txBox="1"/>
          <p:nvPr userDrawn="1"/>
        </p:nvSpPr>
        <p:spPr>
          <a:xfrm>
            <a:off x="4371280" y="2254524"/>
            <a:ext cx="3487540" cy="507831"/>
          </a:xfrm>
          <a:prstGeom prst="rect">
            <a:avLst/>
          </a:prstGeom>
          <a:noFill/>
        </p:spPr>
        <p:txBody>
          <a:bodyPr wrap="square" rtlCol="0">
            <a:spAutoFit/>
          </a:bodyPr>
          <a:lstStyle/>
          <a:p>
            <a:pPr algn="ctr"/>
            <a:r>
              <a:rPr lang="en-US" altLang="zh-CN" sz="2700" b="1" dirty="0">
                <a:solidFill>
                  <a:srgbClr val="205196"/>
                </a:solidFill>
                <a:latin typeface="微软雅黑" panose="020B0503020204020204" pitchFamily="34" charset="-122"/>
                <a:ea typeface="微软雅黑" panose="020B0503020204020204" pitchFamily="34" charset="-122"/>
              </a:rPr>
              <a:t>CONTENT</a:t>
            </a:r>
            <a:endParaRPr lang="en-US" sz="2700" b="1" dirty="0">
              <a:solidFill>
                <a:srgbClr val="2051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125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460890B-BB8C-43EF-B935-5CF384001A21}" type="datetime1">
              <a:rPr lang="zh-CN" altLang="en-US" smtClean="0"/>
              <a:t>2019/10/30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732113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E307B0F-9B83-425B-BC64-919F2CB21A75}" type="datetime1">
              <a:rPr lang="zh-CN" altLang="en-US" smtClean="0"/>
              <a:t>2019/10/30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4021144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473C76-740F-4891-9788-0312591C43D0}" type="datetime1">
              <a:rPr lang="zh-CN" altLang="en-US" smtClean="0"/>
              <a:t>2019/10/30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C84105-F606-4BFD-9D78-4850A6948637}" type="slidenum">
              <a:rPr lang="zh-CN" altLang="en-US" smtClean="0"/>
              <a:t>‹#›</a:t>
            </a:fld>
            <a:endParaRPr lang="zh-CN" altLang="en-US"/>
          </a:p>
        </p:txBody>
      </p:sp>
      <p:sp>
        <p:nvSpPr>
          <p:cNvPr id="7" name="矩形 6">
            <a:extLst>
              <a:ext uri="{FF2B5EF4-FFF2-40B4-BE49-F238E27FC236}">
                <a16:creationId xmlns:a16="http://schemas.microsoft.com/office/drawing/2014/main" id="{CFA668BB-288E-49E9-8276-97C788AE0BD1}"/>
              </a:ext>
            </a:extLst>
          </p:cNvPr>
          <p:cNvSpPr/>
          <p:nvPr userDrawn="1"/>
        </p:nvSpPr>
        <p:spPr>
          <a:xfrm>
            <a:off x="9351235" y="0"/>
            <a:ext cx="762713" cy="266700"/>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6842900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52"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tmp"/><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1.gif"/><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2.png"/><Relationship Id="rId7" Type="http://schemas.openxmlformats.org/officeDocument/2006/relationships/diagramColors" Target="../diagrams/colors5.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6.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8.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1.jp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0" y="2412862"/>
            <a:ext cx="6255931" cy="1107996"/>
          </a:xfrm>
          <a:prstGeom prst="rect">
            <a:avLst/>
          </a:prstGeom>
          <a:noFill/>
        </p:spPr>
        <p:txBody>
          <a:bodyPr wrap="square" rtlCol="0">
            <a:spAutoFit/>
          </a:bodyPr>
          <a:lstStyle/>
          <a:p>
            <a:pPr algn="ctr"/>
            <a:r>
              <a:rPr lang="en-US" altLang="zh-CN" sz="3300" dirty="0">
                <a:solidFill>
                  <a:schemeClr val="bg1"/>
                </a:solidFill>
                <a:latin typeface="微软雅黑" panose="020B0503020204020204" pitchFamily="34" charset="-122"/>
                <a:ea typeface="微软雅黑" panose="020B0503020204020204" pitchFamily="34" charset="-122"/>
              </a:rPr>
              <a:t>Intelligent Grading System based on CNN</a:t>
            </a:r>
            <a:endParaRPr lang="zh-CN" altLang="en-US" sz="33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1274137" y="3428524"/>
            <a:ext cx="3390424" cy="0"/>
          </a:xfrm>
          <a:prstGeom prst="line">
            <a:avLst/>
          </a:prstGeom>
          <a:ln w="349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949069" y="3613190"/>
            <a:ext cx="2040559" cy="923330"/>
          </a:xfrm>
          <a:prstGeom prst="rect">
            <a:avLst/>
          </a:prstGeom>
          <a:noFill/>
        </p:spPr>
        <p:txBody>
          <a:bodyPr wrap="none" rtlCol="0">
            <a:spAutoFit/>
          </a:bodyPr>
          <a:lstStyle/>
          <a:p>
            <a:pPr algn="ctr"/>
            <a:r>
              <a:rPr lang="en-US" altLang="zh-CN" dirty="0" err="1">
                <a:solidFill>
                  <a:schemeClr val="bg1"/>
                </a:solidFill>
                <a:latin typeface="微软雅黑" panose="020B0503020204020204" pitchFamily="34" charset="-122"/>
                <a:ea typeface="微软雅黑" panose="020B0503020204020204" pitchFamily="34" charset="-122"/>
              </a:rPr>
              <a:t>Liuke</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en-US" altLang="zh-CN" dirty="0">
                <a:solidFill>
                  <a:schemeClr val="bg1"/>
                </a:solidFill>
                <a:latin typeface="微软雅黑" panose="020B0503020204020204" pitchFamily="34" charset="-122"/>
                <a:ea typeface="微软雅黑" panose="020B0503020204020204" pitchFamily="34" charset="-122"/>
              </a:rPr>
              <a:t>3170105244</a:t>
            </a:r>
          </a:p>
          <a:p>
            <a:pPr algn="ctr"/>
            <a:r>
              <a:rPr lang="en-US" altLang="zh-CN" dirty="0">
                <a:solidFill>
                  <a:schemeClr val="bg1"/>
                </a:solidFill>
                <a:latin typeface="微软雅黑" panose="020B0503020204020204" pitchFamily="34" charset="-122"/>
                <a:ea typeface="微软雅黑" panose="020B0503020204020204" pitchFamily="34" charset="-122"/>
              </a:rPr>
              <a:t>September,</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2019</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9AA70FD4-D1EC-4D4E-B458-CC03FC80FA55}"/>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Tree>
    <p:custDataLst>
      <p:tags r:id="rId1"/>
    </p:custDataLst>
    <p:extLst>
      <p:ext uri="{BB962C8B-B14F-4D97-AF65-F5344CB8AC3E}">
        <p14:creationId xmlns:p14="http://schemas.microsoft.com/office/powerpoint/2010/main" val="4141420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88003-A3F8-4644-8668-C8F39BABC1B3}"/>
              </a:ext>
            </a:extLst>
          </p:cNvPr>
          <p:cNvSpPr>
            <a:spLocks noGrp="1"/>
          </p:cNvSpPr>
          <p:nvPr>
            <p:ph type="title"/>
          </p:nvPr>
        </p:nvSpPr>
        <p:spPr/>
        <p:txBody>
          <a:bodyPr/>
          <a:lstStyle/>
          <a:p>
            <a:r>
              <a:rPr lang="en-US" altLang="zh-CN" dirty="0"/>
              <a:t>Theory</a:t>
            </a:r>
            <a:endParaRPr lang="zh-CN" altLang="en-US" dirty="0"/>
          </a:p>
        </p:txBody>
      </p:sp>
      <p:sp>
        <p:nvSpPr>
          <p:cNvPr id="3" name="文本框 2">
            <a:extLst>
              <a:ext uri="{FF2B5EF4-FFF2-40B4-BE49-F238E27FC236}">
                <a16:creationId xmlns:a16="http://schemas.microsoft.com/office/drawing/2014/main" id="{74EDDA47-7776-4607-AFC3-5B298FD598A3}"/>
              </a:ext>
            </a:extLst>
          </p:cNvPr>
          <p:cNvSpPr txBox="1"/>
          <p:nvPr/>
        </p:nvSpPr>
        <p:spPr>
          <a:xfrm>
            <a:off x="945565" y="935450"/>
            <a:ext cx="4305300" cy="1477328"/>
          </a:xfrm>
          <a:prstGeom prst="rect">
            <a:avLst/>
          </a:prstGeom>
          <a:noFill/>
        </p:spPr>
        <p:txBody>
          <a:bodyPr wrap="square" rtlCol="0">
            <a:spAutoFit/>
          </a:bodyPr>
          <a:lstStyle/>
          <a:p>
            <a:r>
              <a:rPr lang="en-US" altLang="zh-CN" b="1" dirty="0"/>
              <a:t>Image segment</a:t>
            </a:r>
          </a:p>
          <a:p>
            <a:endParaRPr lang="en-US" altLang="zh-CN" dirty="0"/>
          </a:p>
          <a:p>
            <a:endParaRPr lang="en-US" altLang="zh-CN" dirty="0"/>
          </a:p>
          <a:p>
            <a:endParaRPr lang="en-US" altLang="zh-CN" b="1" dirty="0">
              <a:solidFill>
                <a:srgbClr val="FF0000"/>
              </a:solidFill>
            </a:endParaRPr>
          </a:p>
          <a:p>
            <a:endParaRPr lang="en-US" altLang="zh-CN" dirty="0">
              <a:solidFill>
                <a:srgbClr val="FF0000"/>
              </a:solidFill>
            </a:endParaRPr>
          </a:p>
        </p:txBody>
      </p:sp>
      <p:sp>
        <p:nvSpPr>
          <p:cNvPr id="4" name="文本框 3">
            <a:extLst>
              <a:ext uri="{FF2B5EF4-FFF2-40B4-BE49-F238E27FC236}">
                <a16:creationId xmlns:a16="http://schemas.microsoft.com/office/drawing/2014/main" id="{17260F24-24E4-49B7-9D96-61435D941DDA}"/>
              </a:ext>
            </a:extLst>
          </p:cNvPr>
          <p:cNvSpPr txBox="1"/>
          <p:nvPr/>
        </p:nvSpPr>
        <p:spPr>
          <a:xfrm>
            <a:off x="945565" y="1304782"/>
            <a:ext cx="5928945" cy="369332"/>
          </a:xfrm>
          <a:prstGeom prst="rect">
            <a:avLst/>
          </a:prstGeom>
          <a:noFill/>
        </p:spPr>
        <p:txBody>
          <a:bodyPr wrap="square" rtlCol="0">
            <a:spAutoFit/>
          </a:bodyPr>
          <a:lstStyle/>
          <a:p>
            <a:r>
              <a:rPr lang="en-US" altLang="zh-CN" b="1" dirty="0"/>
              <a:t> </a:t>
            </a:r>
            <a:r>
              <a:rPr lang="en-US" altLang="zh-CN" dirty="0"/>
              <a:t>orthographic projection</a:t>
            </a:r>
          </a:p>
        </p:txBody>
      </p:sp>
      <p:pic>
        <p:nvPicPr>
          <p:cNvPr id="6" name="图片 5">
            <a:extLst>
              <a:ext uri="{FF2B5EF4-FFF2-40B4-BE49-F238E27FC236}">
                <a16:creationId xmlns:a16="http://schemas.microsoft.com/office/drawing/2014/main" id="{B740ADC1-82C8-4159-B162-314E3C8D2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64" y="1721555"/>
            <a:ext cx="5928945" cy="3831663"/>
          </a:xfrm>
          <a:prstGeom prst="rect">
            <a:avLst/>
          </a:prstGeom>
        </p:spPr>
      </p:pic>
      <p:sp>
        <p:nvSpPr>
          <p:cNvPr id="5" name="灯片编号占位符 4">
            <a:extLst>
              <a:ext uri="{FF2B5EF4-FFF2-40B4-BE49-F238E27FC236}">
                <a16:creationId xmlns:a16="http://schemas.microsoft.com/office/drawing/2014/main" id="{08AC877D-6EF7-4F7C-ADA3-60883AB95AE3}"/>
              </a:ext>
            </a:extLst>
          </p:cNvPr>
          <p:cNvSpPr>
            <a:spLocks noGrp="1"/>
          </p:cNvSpPr>
          <p:nvPr>
            <p:ph type="sldNum" sz="quarter" idx="12"/>
          </p:nvPr>
        </p:nvSpPr>
        <p:spPr/>
        <p:txBody>
          <a:bodyPr/>
          <a:lstStyle/>
          <a:p>
            <a:fld id="{9AC84105-F606-4BFD-9D78-4850A6948637}" type="slidenum">
              <a:rPr lang="zh-CN" altLang="en-US" smtClean="0"/>
              <a:t>10</a:t>
            </a:fld>
            <a:endParaRPr lang="zh-CN" altLang="en-US"/>
          </a:p>
        </p:txBody>
      </p:sp>
    </p:spTree>
    <p:extLst>
      <p:ext uri="{BB962C8B-B14F-4D97-AF65-F5344CB8AC3E}">
        <p14:creationId xmlns:p14="http://schemas.microsoft.com/office/powerpoint/2010/main" val="976631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E56E8-F328-4062-AEDE-8EC9D26746A3}"/>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7B250100-BA2F-4E65-825F-BA1EB3D13B44}"/>
              </a:ext>
            </a:extLst>
          </p:cNvPr>
          <p:cNvSpPr/>
          <p:nvPr/>
        </p:nvSpPr>
        <p:spPr>
          <a:xfrm>
            <a:off x="945565" y="930005"/>
            <a:ext cx="1519711" cy="369332"/>
          </a:xfrm>
          <a:prstGeom prst="rect">
            <a:avLst/>
          </a:prstGeom>
        </p:spPr>
        <p:txBody>
          <a:bodyPr wrap="none">
            <a:spAutoFit/>
          </a:bodyPr>
          <a:lstStyle/>
          <a:p>
            <a:r>
              <a:rPr lang="en-US" altLang="zh-CN" b="1" dirty="0" err="1"/>
              <a:t>Recognisation</a:t>
            </a:r>
            <a:endParaRPr lang="en-US" altLang="zh-CN" b="1" dirty="0"/>
          </a:p>
        </p:txBody>
      </p:sp>
      <p:sp>
        <p:nvSpPr>
          <p:cNvPr id="4" name="矩形 3">
            <a:extLst>
              <a:ext uri="{FF2B5EF4-FFF2-40B4-BE49-F238E27FC236}">
                <a16:creationId xmlns:a16="http://schemas.microsoft.com/office/drawing/2014/main" id="{52CBCF04-67D1-4D7E-B296-D7B427E4B9B3}"/>
              </a:ext>
            </a:extLst>
          </p:cNvPr>
          <p:cNvSpPr/>
          <p:nvPr/>
        </p:nvSpPr>
        <p:spPr>
          <a:xfrm>
            <a:off x="945564" y="1269203"/>
            <a:ext cx="437940" cy="369332"/>
          </a:xfrm>
          <a:prstGeom prst="rect">
            <a:avLst/>
          </a:prstGeom>
        </p:spPr>
        <p:txBody>
          <a:bodyPr wrap="none">
            <a:spAutoFit/>
          </a:bodyPr>
          <a:lstStyle/>
          <a:p>
            <a:r>
              <a:rPr lang="en-US" altLang="zh-CN" dirty="0"/>
              <a:t>BP</a:t>
            </a:r>
          </a:p>
        </p:txBody>
      </p:sp>
      <p:pic>
        <p:nvPicPr>
          <p:cNvPr id="2057" name="图片 3" descr="8_2">
            <a:extLst>
              <a:ext uri="{FF2B5EF4-FFF2-40B4-BE49-F238E27FC236}">
                <a16:creationId xmlns:a16="http://schemas.microsoft.com/office/drawing/2014/main" id="{B7B975A7-DC25-4709-97BC-F9BAC4184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990" y="1598024"/>
            <a:ext cx="601663" cy="6016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图片 1" descr="v2-e9471074ffb5c85a14a2d6fe4270d6b2_r">
            <a:extLst>
              <a:ext uri="{FF2B5EF4-FFF2-40B4-BE49-F238E27FC236}">
                <a16:creationId xmlns:a16="http://schemas.microsoft.com/office/drawing/2014/main" id="{F7490830-4D23-4434-B7D2-4E5C75EFB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989" y="2600371"/>
            <a:ext cx="2887663" cy="2879725"/>
          </a:xfrm>
          <a:prstGeom prst="rect">
            <a:avLst/>
          </a:prstGeom>
          <a:noFill/>
          <a:extLst>
            <a:ext uri="{909E8E84-426E-40DD-AFC4-6F175D3DCCD1}">
              <a14:hiddenFill xmlns:a14="http://schemas.microsoft.com/office/drawing/2010/main">
                <a:solidFill>
                  <a:srgbClr val="FFFFFF"/>
                </a:solidFill>
              </a14:hiddenFill>
            </a:ext>
          </a:extLst>
        </p:spPr>
      </p:pic>
      <p:sp>
        <p:nvSpPr>
          <p:cNvPr id="17" name="下箭头 4">
            <a:extLst>
              <a:ext uri="{FF2B5EF4-FFF2-40B4-BE49-F238E27FC236}">
                <a16:creationId xmlns:a16="http://schemas.microsoft.com/office/drawing/2014/main" id="{7B8E5969-966E-4ABE-AD0F-4036BB042459}"/>
              </a:ext>
            </a:extLst>
          </p:cNvPr>
          <p:cNvSpPr/>
          <p:nvPr/>
        </p:nvSpPr>
        <p:spPr>
          <a:xfrm>
            <a:off x="3283106" y="2229849"/>
            <a:ext cx="265430" cy="340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3" name="Rectangle 11">
            <a:extLst>
              <a:ext uri="{FF2B5EF4-FFF2-40B4-BE49-F238E27FC236}">
                <a16:creationId xmlns:a16="http://schemas.microsoft.com/office/drawing/2014/main" id="{0CACC8BE-D512-4757-B545-73A58274AB26}"/>
              </a:ext>
            </a:extLst>
          </p:cNvPr>
          <p:cNvSpPr>
            <a:spLocks noChangeArrowheads="1"/>
          </p:cNvSpPr>
          <p:nvPr/>
        </p:nvSpPr>
        <p:spPr bwMode="auto">
          <a:xfrm>
            <a:off x="854111" y="-12885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2">
            <a:extLst>
              <a:ext uri="{FF2B5EF4-FFF2-40B4-BE49-F238E27FC236}">
                <a16:creationId xmlns:a16="http://schemas.microsoft.com/office/drawing/2014/main" id="{03229BE3-3A72-42FD-AB10-8F79E1A5A103}"/>
              </a:ext>
            </a:extLst>
          </p:cNvPr>
          <p:cNvSpPr>
            <a:spLocks noChangeArrowheads="1"/>
          </p:cNvSpPr>
          <p:nvPr/>
        </p:nvSpPr>
        <p:spPr bwMode="auto">
          <a:xfrm>
            <a:off x="854111" y="3283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3">
            <a:extLst>
              <a:ext uri="{FF2B5EF4-FFF2-40B4-BE49-F238E27FC236}">
                <a16:creationId xmlns:a16="http://schemas.microsoft.com/office/drawing/2014/main" id="{2E3CC7A7-11B9-438C-9B93-C74BE8C8A0BA}"/>
              </a:ext>
            </a:extLst>
          </p:cNvPr>
          <p:cNvSpPr>
            <a:spLocks noChangeArrowheads="1"/>
          </p:cNvSpPr>
          <p:nvPr/>
        </p:nvSpPr>
        <p:spPr bwMode="auto">
          <a:xfrm>
            <a:off x="3283106" y="2185565"/>
            <a:ext cx="110979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微软雅黑" panose="020B0503020204020204" pitchFamily="34" charset="-122"/>
              </a:rPr>
              <a:t>Enlarge</a:t>
            </a:r>
            <a:r>
              <a:rPr kumimoji="0" lang="zh-CN" altLang="zh-CN" sz="9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微软雅黑" panose="020B0503020204020204" pitchFamily="34" charset="-122"/>
              </a:rPr>
              <a:t> </a:t>
            </a:r>
            <a:endParaRPr kumimoji="0" lang="zh-CN" altLang="zh-CN" sz="6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6" name="Rectangle 14">
            <a:extLst>
              <a:ext uri="{FF2B5EF4-FFF2-40B4-BE49-F238E27FC236}">
                <a16:creationId xmlns:a16="http://schemas.microsoft.com/office/drawing/2014/main" id="{6735E5BF-3B97-4381-B947-FCE5577B163A}"/>
              </a:ext>
            </a:extLst>
          </p:cNvPr>
          <p:cNvSpPr>
            <a:spLocks noChangeArrowheads="1"/>
          </p:cNvSpPr>
          <p:nvPr/>
        </p:nvSpPr>
        <p:spPr bwMode="auto">
          <a:xfrm>
            <a:off x="854111" y="38097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510996B5-B1C4-436E-937B-FF04DE832CBA}"/>
              </a:ext>
            </a:extLst>
          </p:cNvPr>
          <p:cNvSpPr txBox="1"/>
          <p:nvPr/>
        </p:nvSpPr>
        <p:spPr>
          <a:xfrm>
            <a:off x="2769788" y="5637125"/>
            <a:ext cx="1557495" cy="369332"/>
          </a:xfrm>
          <a:prstGeom prst="rect">
            <a:avLst/>
          </a:prstGeom>
          <a:noFill/>
        </p:spPr>
        <p:txBody>
          <a:bodyPr wrap="square" rtlCol="0">
            <a:spAutoFit/>
          </a:bodyPr>
          <a:lstStyle/>
          <a:p>
            <a:r>
              <a:rPr lang="en-US" altLang="zh-CN" dirty="0"/>
              <a:t>Input Data</a:t>
            </a:r>
            <a:endParaRPr lang="zh-CN" altLang="en-US" dirty="0"/>
          </a:p>
        </p:txBody>
      </p:sp>
      <p:sp>
        <p:nvSpPr>
          <p:cNvPr id="5" name="灯片编号占位符 4">
            <a:extLst>
              <a:ext uri="{FF2B5EF4-FFF2-40B4-BE49-F238E27FC236}">
                <a16:creationId xmlns:a16="http://schemas.microsoft.com/office/drawing/2014/main" id="{1C495F5B-8645-47A9-A9A0-DAD73F922A15}"/>
              </a:ext>
            </a:extLst>
          </p:cNvPr>
          <p:cNvSpPr>
            <a:spLocks noGrp="1"/>
          </p:cNvSpPr>
          <p:nvPr>
            <p:ph type="sldNum" sz="quarter" idx="12"/>
          </p:nvPr>
        </p:nvSpPr>
        <p:spPr/>
        <p:txBody>
          <a:bodyPr/>
          <a:lstStyle/>
          <a:p>
            <a:fld id="{9AC84105-F606-4BFD-9D78-4850A6948637}" type="slidenum">
              <a:rPr lang="zh-CN" altLang="en-US" smtClean="0"/>
              <a:t>11</a:t>
            </a:fld>
            <a:endParaRPr lang="zh-CN" altLang="en-US"/>
          </a:p>
        </p:txBody>
      </p:sp>
    </p:spTree>
    <p:extLst>
      <p:ext uri="{BB962C8B-B14F-4D97-AF65-F5344CB8AC3E}">
        <p14:creationId xmlns:p14="http://schemas.microsoft.com/office/powerpoint/2010/main" val="3825379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1BC19C-1722-4C23-8276-27FA549F5945}"/>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06F7F8E4-5E90-4D94-9A4C-6375C1FD368F}"/>
              </a:ext>
            </a:extLst>
          </p:cNvPr>
          <p:cNvSpPr/>
          <p:nvPr/>
        </p:nvSpPr>
        <p:spPr>
          <a:xfrm>
            <a:off x="945565" y="930005"/>
            <a:ext cx="428322" cy="369332"/>
          </a:xfrm>
          <a:prstGeom prst="rect">
            <a:avLst/>
          </a:prstGeom>
        </p:spPr>
        <p:txBody>
          <a:bodyPr wrap="none">
            <a:spAutoFit/>
          </a:bodyPr>
          <a:lstStyle/>
          <a:p>
            <a:r>
              <a:rPr lang="en-US" altLang="zh-CN" dirty="0"/>
              <a:t>BP</a:t>
            </a:r>
            <a:endParaRPr lang="zh-CN" altLang="en-US" dirty="0"/>
          </a:p>
        </p:txBody>
      </p:sp>
      <p:pic>
        <p:nvPicPr>
          <p:cNvPr id="4" name="图片 3" descr="56419cc400c90">
            <a:extLst>
              <a:ext uri="{FF2B5EF4-FFF2-40B4-BE49-F238E27FC236}">
                <a16:creationId xmlns:a16="http://schemas.microsoft.com/office/drawing/2014/main" id="{F61EFF70-2D7A-4727-9366-EFFF7C599C1A}"/>
              </a:ext>
            </a:extLst>
          </p:cNvPr>
          <p:cNvPicPr/>
          <p:nvPr/>
        </p:nvPicPr>
        <p:blipFill rotWithShape="1">
          <a:blip r:embed="rId3"/>
          <a:srcRect t="-161" r="2750"/>
          <a:stretch/>
        </p:blipFill>
        <p:spPr bwMode="auto">
          <a:xfrm>
            <a:off x="840115" y="887239"/>
            <a:ext cx="4470499" cy="3395689"/>
          </a:xfrm>
          <a:prstGeom prst="rect">
            <a:avLst/>
          </a:prstGeom>
          <a:ln>
            <a:noFill/>
          </a:ln>
          <a:extLst>
            <a:ext uri="{53640926-AAD7-44D8-BBD7-CCE9431645EC}">
              <a14:shadowObscured xmlns:a14="http://schemas.microsoft.com/office/drawing/2010/main"/>
            </a:ext>
          </a:extLst>
        </p:spPr>
      </p:pic>
      <p:pic>
        <p:nvPicPr>
          <p:cNvPr id="5" name="图片 4" descr="56416b2cbd24d">
            <a:extLst>
              <a:ext uri="{FF2B5EF4-FFF2-40B4-BE49-F238E27FC236}">
                <a16:creationId xmlns:a16="http://schemas.microsoft.com/office/drawing/2014/main" id="{8E3023B3-2B4F-4996-BCDF-4676FF344965}"/>
              </a:ext>
            </a:extLst>
          </p:cNvPr>
          <p:cNvPicPr/>
          <p:nvPr/>
        </p:nvPicPr>
        <p:blipFill>
          <a:blip r:embed="rId4"/>
          <a:stretch>
            <a:fillRect/>
          </a:stretch>
        </p:blipFill>
        <p:spPr>
          <a:xfrm>
            <a:off x="837818" y="4379830"/>
            <a:ext cx="2652762" cy="1815652"/>
          </a:xfrm>
          <a:prstGeom prst="rect">
            <a:avLst/>
          </a:prstGeom>
        </p:spPr>
      </p:pic>
      <p:pic>
        <p:nvPicPr>
          <p:cNvPr id="7" name="图片 6">
            <a:extLst>
              <a:ext uri="{FF2B5EF4-FFF2-40B4-BE49-F238E27FC236}">
                <a16:creationId xmlns:a16="http://schemas.microsoft.com/office/drawing/2014/main" id="{E9B564D1-75F0-4741-993F-25E0298D5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27" y="749900"/>
            <a:ext cx="594412" cy="3490262"/>
          </a:xfrm>
          <a:prstGeom prst="rect">
            <a:avLst/>
          </a:prstGeom>
        </p:spPr>
      </p:pic>
      <p:sp>
        <p:nvSpPr>
          <p:cNvPr id="8" name="文本框 7">
            <a:extLst>
              <a:ext uri="{FF2B5EF4-FFF2-40B4-BE49-F238E27FC236}">
                <a16:creationId xmlns:a16="http://schemas.microsoft.com/office/drawing/2014/main" id="{64186099-895E-4976-842A-B5243D2D3106}"/>
              </a:ext>
            </a:extLst>
          </p:cNvPr>
          <p:cNvSpPr txBox="1"/>
          <p:nvPr/>
        </p:nvSpPr>
        <p:spPr>
          <a:xfrm>
            <a:off x="2875509" y="4195164"/>
            <a:ext cx="1230143" cy="369332"/>
          </a:xfrm>
          <a:prstGeom prst="rect">
            <a:avLst/>
          </a:prstGeom>
          <a:noFill/>
        </p:spPr>
        <p:txBody>
          <a:bodyPr wrap="square" rtlCol="0">
            <a:spAutoFit/>
          </a:bodyPr>
          <a:lstStyle/>
          <a:p>
            <a:r>
              <a:rPr lang="en-US" altLang="zh-CN" dirty="0"/>
              <a:t>Structure</a:t>
            </a:r>
            <a:endParaRPr lang="zh-CN" altLang="en-US" dirty="0"/>
          </a:p>
        </p:txBody>
      </p:sp>
      <p:sp>
        <p:nvSpPr>
          <p:cNvPr id="9" name="文本框 8">
            <a:extLst>
              <a:ext uri="{FF2B5EF4-FFF2-40B4-BE49-F238E27FC236}">
                <a16:creationId xmlns:a16="http://schemas.microsoft.com/office/drawing/2014/main" id="{082157D7-6B4F-4BF1-B673-CD5E67230243}"/>
              </a:ext>
            </a:extLst>
          </p:cNvPr>
          <p:cNvSpPr txBox="1"/>
          <p:nvPr/>
        </p:nvSpPr>
        <p:spPr>
          <a:xfrm>
            <a:off x="6456367" y="4195164"/>
            <a:ext cx="1230143" cy="369332"/>
          </a:xfrm>
          <a:prstGeom prst="rect">
            <a:avLst/>
          </a:prstGeom>
          <a:noFill/>
        </p:spPr>
        <p:txBody>
          <a:bodyPr wrap="square" rtlCol="0">
            <a:spAutoFit/>
          </a:bodyPr>
          <a:lstStyle/>
          <a:p>
            <a:r>
              <a:rPr lang="en-US" altLang="zh-CN" dirty="0"/>
              <a:t>Code</a:t>
            </a:r>
            <a:endParaRPr lang="zh-CN" altLang="en-US" dirty="0"/>
          </a:p>
        </p:txBody>
      </p:sp>
      <p:sp>
        <p:nvSpPr>
          <p:cNvPr id="10" name="文本框 9">
            <a:extLst>
              <a:ext uri="{FF2B5EF4-FFF2-40B4-BE49-F238E27FC236}">
                <a16:creationId xmlns:a16="http://schemas.microsoft.com/office/drawing/2014/main" id="{D03D7217-4D83-4FFD-B98C-76333E86C915}"/>
              </a:ext>
            </a:extLst>
          </p:cNvPr>
          <p:cNvSpPr txBox="1"/>
          <p:nvPr/>
        </p:nvSpPr>
        <p:spPr>
          <a:xfrm>
            <a:off x="1293499" y="6010816"/>
            <a:ext cx="2002359" cy="369332"/>
          </a:xfrm>
          <a:prstGeom prst="rect">
            <a:avLst/>
          </a:prstGeom>
          <a:noFill/>
        </p:spPr>
        <p:txBody>
          <a:bodyPr wrap="square" rtlCol="0">
            <a:spAutoFit/>
          </a:bodyPr>
          <a:lstStyle/>
          <a:p>
            <a:r>
              <a:rPr lang="en-US" altLang="zh-CN" dirty="0"/>
              <a:t>Activation Function</a:t>
            </a:r>
            <a:endParaRPr lang="zh-CN" altLang="en-US" dirty="0"/>
          </a:p>
        </p:txBody>
      </p:sp>
      <p:sp>
        <p:nvSpPr>
          <p:cNvPr id="11" name="矩形 10">
            <a:extLst>
              <a:ext uri="{FF2B5EF4-FFF2-40B4-BE49-F238E27FC236}">
                <a16:creationId xmlns:a16="http://schemas.microsoft.com/office/drawing/2014/main" id="{CEE2A097-C43F-47BF-8907-F12B496B686A}"/>
              </a:ext>
            </a:extLst>
          </p:cNvPr>
          <p:cNvSpPr/>
          <p:nvPr/>
        </p:nvSpPr>
        <p:spPr>
          <a:xfrm>
            <a:off x="3963339" y="4709722"/>
            <a:ext cx="301686" cy="369332"/>
          </a:xfrm>
          <a:prstGeom prst="rect">
            <a:avLst/>
          </a:prstGeom>
        </p:spPr>
        <p:txBody>
          <a:bodyPr wrap="none">
            <a:spAutoFit/>
          </a:bodyPr>
          <a:lstStyle/>
          <a:p>
            <a:r>
              <a:rPr lang="en-US" altLang="zh-CN" dirty="0"/>
              <a:t>1</a:t>
            </a:r>
            <a:endParaRPr lang="zh-CN" altLang="en-US" dirty="0"/>
          </a:p>
        </p:txBody>
      </p:sp>
      <p:sp>
        <p:nvSpPr>
          <p:cNvPr id="12" name="矩形 11">
            <a:extLst>
              <a:ext uri="{FF2B5EF4-FFF2-40B4-BE49-F238E27FC236}">
                <a16:creationId xmlns:a16="http://schemas.microsoft.com/office/drawing/2014/main" id="{8F03CD9D-15E8-43D5-A9BB-64DAC7EAFFA4}"/>
              </a:ext>
            </a:extLst>
          </p:cNvPr>
          <p:cNvSpPr/>
          <p:nvPr/>
        </p:nvSpPr>
        <p:spPr>
          <a:xfrm>
            <a:off x="4897445" y="4698945"/>
            <a:ext cx="2173993" cy="369332"/>
          </a:xfrm>
          <a:prstGeom prst="rect">
            <a:avLst/>
          </a:prstGeom>
        </p:spPr>
        <p:txBody>
          <a:bodyPr wrap="none">
            <a:spAutoFit/>
          </a:bodyPr>
          <a:lstStyle/>
          <a:p>
            <a:r>
              <a:rPr lang="en-US" altLang="zh-CN" dirty="0"/>
              <a:t>01000000000000000</a:t>
            </a:r>
            <a:endParaRPr lang="zh-CN" altLang="en-US" dirty="0"/>
          </a:p>
        </p:txBody>
      </p:sp>
      <p:sp>
        <p:nvSpPr>
          <p:cNvPr id="13" name="箭头: 燕尾形 12">
            <a:extLst>
              <a:ext uri="{FF2B5EF4-FFF2-40B4-BE49-F238E27FC236}">
                <a16:creationId xmlns:a16="http://schemas.microsoft.com/office/drawing/2014/main" id="{CDF06382-EE4D-40BA-9E57-48450A2D6AA6}"/>
              </a:ext>
            </a:extLst>
          </p:cNvPr>
          <p:cNvSpPr/>
          <p:nvPr/>
        </p:nvSpPr>
        <p:spPr>
          <a:xfrm>
            <a:off x="4348010" y="4737463"/>
            <a:ext cx="548027" cy="33081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4CFC21A-8464-4D4F-ABA6-7BE553363A0A}"/>
              </a:ext>
            </a:extLst>
          </p:cNvPr>
          <p:cNvSpPr/>
          <p:nvPr/>
        </p:nvSpPr>
        <p:spPr>
          <a:xfrm>
            <a:off x="3963339" y="5111364"/>
            <a:ext cx="301686" cy="369332"/>
          </a:xfrm>
          <a:prstGeom prst="rect">
            <a:avLst/>
          </a:prstGeom>
        </p:spPr>
        <p:txBody>
          <a:bodyPr wrap="none">
            <a:spAutoFit/>
          </a:bodyPr>
          <a:lstStyle/>
          <a:p>
            <a:r>
              <a:rPr lang="en-US" altLang="zh-CN" dirty="0"/>
              <a:t>9</a:t>
            </a:r>
            <a:endParaRPr lang="zh-CN" altLang="en-US" dirty="0"/>
          </a:p>
        </p:txBody>
      </p:sp>
      <p:sp>
        <p:nvSpPr>
          <p:cNvPr id="15" name="箭头: 燕尾形 14">
            <a:extLst>
              <a:ext uri="{FF2B5EF4-FFF2-40B4-BE49-F238E27FC236}">
                <a16:creationId xmlns:a16="http://schemas.microsoft.com/office/drawing/2014/main" id="{088E0B7F-020C-47EA-9598-B4B0E02B547F}"/>
              </a:ext>
            </a:extLst>
          </p:cNvPr>
          <p:cNvSpPr/>
          <p:nvPr/>
        </p:nvSpPr>
        <p:spPr>
          <a:xfrm>
            <a:off x="4348009" y="5151434"/>
            <a:ext cx="548027" cy="33081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74A9512-DB6F-4EF9-B110-7C10F3A9B753}"/>
              </a:ext>
            </a:extLst>
          </p:cNvPr>
          <p:cNvSpPr/>
          <p:nvPr/>
        </p:nvSpPr>
        <p:spPr>
          <a:xfrm>
            <a:off x="4897445" y="5130843"/>
            <a:ext cx="2173993" cy="369332"/>
          </a:xfrm>
          <a:prstGeom prst="rect">
            <a:avLst/>
          </a:prstGeom>
        </p:spPr>
        <p:txBody>
          <a:bodyPr wrap="none">
            <a:spAutoFit/>
          </a:bodyPr>
          <a:lstStyle/>
          <a:p>
            <a:r>
              <a:rPr lang="en-US" altLang="zh-CN" dirty="0"/>
              <a:t>00000000010000000</a:t>
            </a:r>
            <a:endParaRPr lang="zh-CN" altLang="en-US" dirty="0"/>
          </a:p>
        </p:txBody>
      </p:sp>
      <p:sp>
        <p:nvSpPr>
          <p:cNvPr id="19" name="矩形 18">
            <a:extLst>
              <a:ext uri="{FF2B5EF4-FFF2-40B4-BE49-F238E27FC236}">
                <a16:creationId xmlns:a16="http://schemas.microsoft.com/office/drawing/2014/main" id="{279A43B3-314E-44B5-8720-C7AAD2876447}"/>
              </a:ext>
            </a:extLst>
          </p:cNvPr>
          <p:cNvSpPr/>
          <p:nvPr/>
        </p:nvSpPr>
        <p:spPr>
          <a:xfrm>
            <a:off x="4896036" y="5543139"/>
            <a:ext cx="2173993" cy="369332"/>
          </a:xfrm>
          <a:prstGeom prst="rect">
            <a:avLst/>
          </a:prstGeom>
        </p:spPr>
        <p:txBody>
          <a:bodyPr wrap="none">
            <a:spAutoFit/>
          </a:bodyPr>
          <a:lstStyle/>
          <a:p>
            <a:r>
              <a:rPr lang="en-US" altLang="zh-CN" dirty="0"/>
              <a:t>00000000000000001</a:t>
            </a:r>
            <a:endParaRPr lang="zh-CN" altLang="en-US" dirty="0"/>
          </a:p>
        </p:txBody>
      </p:sp>
      <p:sp>
        <p:nvSpPr>
          <p:cNvPr id="20" name="矩形 19">
            <a:extLst>
              <a:ext uri="{FF2B5EF4-FFF2-40B4-BE49-F238E27FC236}">
                <a16:creationId xmlns:a16="http://schemas.microsoft.com/office/drawing/2014/main" id="{AA32175C-79FB-4F22-951B-F1E9AA4A90CF}"/>
              </a:ext>
            </a:extLst>
          </p:cNvPr>
          <p:cNvSpPr/>
          <p:nvPr/>
        </p:nvSpPr>
        <p:spPr>
          <a:xfrm>
            <a:off x="3973445" y="5543139"/>
            <a:ext cx="301686" cy="369332"/>
          </a:xfrm>
          <a:prstGeom prst="rect">
            <a:avLst/>
          </a:prstGeom>
        </p:spPr>
        <p:txBody>
          <a:bodyPr wrap="none">
            <a:spAutoFit/>
          </a:bodyPr>
          <a:lstStyle/>
          <a:p>
            <a:r>
              <a:rPr lang="en-US" altLang="zh-CN" dirty="0"/>
              <a:t>=</a:t>
            </a:r>
            <a:endParaRPr lang="zh-CN" altLang="en-US" dirty="0"/>
          </a:p>
        </p:txBody>
      </p:sp>
      <p:sp>
        <p:nvSpPr>
          <p:cNvPr id="21" name="箭头: 燕尾形 20">
            <a:extLst>
              <a:ext uri="{FF2B5EF4-FFF2-40B4-BE49-F238E27FC236}">
                <a16:creationId xmlns:a16="http://schemas.microsoft.com/office/drawing/2014/main" id="{91C45480-6652-455C-B6F4-63E927C2DEE8}"/>
              </a:ext>
            </a:extLst>
          </p:cNvPr>
          <p:cNvSpPr/>
          <p:nvPr/>
        </p:nvSpPr>
        <p:spPr>
          <a:xfrm>
            <a:off x="4356707" y="5543139"/>
            <a:ext cx="548027" cy="33081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4933F785-F1D0-41B3-BC09-034663E42847}"/>
              </a:ext>
            </a:extLst>
          </p:cNvPr>
          <p:cNvSpPr txBox="1"/>
          <p:nvPr/>
        </p:nvSpPr>
        <p:spPr>
          <a:xfrm>
            <a:off x="5310614" y="6010816"/>
            <a:ext cx="2002359" cy="369332"/>
          </a:xfrm>
          <a:prstGeom prst="rect">
            <a:avLst/>
          </a:prstGeom>
          <a:noFill/>
        </p:spPr>
        <p:txBody>
          <a:bodyPr wrap="square" rtlCol="0">
            <a:spAutoFit/>
          </a:bodyPr>
          <a:lstStyle/>
          <a:p>
            <a:r>
              <a:rPr lang="en-US" altLang="zh-CN" dirty="0"/>
              <a:t>Output</a:t>
            </a:r>
            <a:endParaRPr lang="zh-CN" altLang="en-US" dirty="0"/>
          </a:p>
        </p:txBody>
      </p:sp>
      <p:sp>
        <p:nvSpPr>
          <p:cNvPr id="6" name="灯片编号占位符 5">
            <a:extLst>
              <a:ext uri="{FF2B5EF4-FFF2-40B4-BE49-F238E27FC236}">
                <a16:creationId xmlns:a16="http://schemas.microsoft.com/office/drawing/2014/main" id="{0C1F7195-928C-47BE-A597-8B1BFF004F8E}"/>
              </a:ext>
            </a:extLst>
          </p:cNvPr>
          <p:cNvSpPr>
            <a:spLocks noGrp="1"/>
          </p:cNvSpPr>
          <p:nvPr>
            <p:ph type="sldNum" sz="quarter" idx="12"/>
          </p:nvPr>
        </p:nvSpPr>
        <p:spPr/>
        <p:txBody>
          <a:bodyPr/>
          <a:lstStyle/>
          <a:p>
            <a:fld id="{9AC84105-F606-4BFD-9D78-4850A6948637}" type="slidenum">
              <a:rPr lang="zh-CN" altLang="en-US" smtClean="0"/>
              <a:t>12</a:t>
            </a:fld>
            <a:endParaRPr lang="zh-CN" altLang="en-US"/>
          </a:p>
        </p:txBody>
      </p:sp>
    </p:spTree>
    <p:extLst>
      <p:ext uri="{BB962C8B-B14F-4D97-AF65-F5344CB8AC3E}">
        <p14:creationId xmlns:p14="http://schemas.microsoft.com/office/powerpoint/2010/main" val="1416192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C4235-A757-4252-A28F-44462B4D6A9D}"/>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D5374998-1B23-4914-B948-F5C0781AA78F}"/>
              </a:ext>
            </a:extLst>
          </p:cNvPr>
          <p:cNvSpPr/>
          <p:nvPr/>
        </p:nvSpPr>
        <p:spPr>
          <a:xfrm>
            <a:off x="945565" y="930005"/>
            <a:ext cx="606256" cy="369332"/>
          </a:xfrm>
          <a:prstGeom prst="rect">
            <a:avLst/>
          </a:prstGeom>
        </p:spPr>
        <p:txBody>
          <a:bodyPr wrap="none">
            <a:spAutoFit/>
          </a:bodyPr>
          <a:lstStyle/>
          <a:p>
            <a:r>
              <a:rPr lang="en-US" altLang="zh-CN" dirty="0"/>
              <a:t>CNN</a:t>
            </a:r>
          </a:p>
        </p:txBody>
      </p:sp>
      <p:graphicFrame>
        <p:nvGraphicFramePr>
          <p:cNvPr id="5" name="图示 4">
            <a:extLst>
              <a:ext uri="{FF2B5EF4-FFF2-40B4-BE49-F238E27FC236}">
                <a16:creationId xmlns:a16="http://schemas.microsoft.com/office/drawing/2014/main" id="{4939D176-2A80-4CD3-94EB-43DC55C878FC}"/>
              </a:ext>
            </a:extLst>
          </p:cNvPr>
          <p:cNvGraphicFramePr/>
          <p:nvPr>
            <p:extLst>
              <p:ext uri="{D42A27DB-BD31-4B8C-83A1-F6EECF244321}">
                <p14:modId xmlns:p14="http://schemas.microsoft.com/office/powerpoint/2010/main" val="342328832"/>
              </p:ext>
            </p:extLst>
          </p:nvPr>
        </p:nvGraphicFramePr>
        <p:xfrm>
          <a:off x="1136065" y="3614077"/>
          <a:ext cx="5967701" cy="2479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灯片编号占位符 5">
            <a:extLst>
              <a:ext uri="{FF2B5EF4-FFF2-40B4-BE49-F238E27FC236}">
                <a16:creationId xmlns:a16="http://schemas.microsoft.com/office/drawing/2014/main" id="{30C061F6-FA62-4130-8353-BA29D0AAEFF0}"/>
              </a:ext>
            </a:extLst>
          </p:cNvPr>
          <p:cNvSpPr>
            <a:spLocks noGrp="1"/>
          </p:cNvSpPr>
          <p:nvPr>
            <p:ph type="sldNum" sz="quarter" idx="12"/>
          </p:nvPr>
        </p:nvSpPr>
        <p:spPr/>
        <p:txBody>
          <a:bodyPr/>
          <a:lstStyle/>
          <a:p>
            <a:fld id="{9AC84105-F606-4BFD-9D78-4850A6948637}" type="slidenum">
              <a:rPr lang="zh-CN" altLang="en-US" smtClean="0"/>
              <a:t>13</a:t>
            </a:fld>
            <a:endParaRPr lang="zh-CN" altLang="en-US"/>
          </a:p>
        </p:txBody>
      </p:sp>
      <p:pic>
        <p:nvPicPr>
          <p:cNvPr id="7" name="图片 6">
            <a:extLst>
              <a:ext uri="{FF2B5EF4-FFF2-40B4-BE49-F238E27FC236}">
                <a16:creationId xmlns:a16="http://schemas.microsoft.com/office/drawing/2014/main" id="{3EED2D85-CE6E-462D-B756-54BE082A36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50438"/>
            <a:ext cx="8945560" cy="2012538"/>
          </a:xfrm>
          <a:prstGeom prst="rect">
            <a:avLst/>
          </a:prstGeom>
        </p:spPr>
      </p:pic>
    </p:spTree>
    <p:extLst>
      <p:ext uri="{BB962C8B-B14F-4D97-AF65-F5344CB8AC3E}">
        <p14:creationId xmlns:p14="http://schemas.microsoft.com/office/powerpoint/2010/main" val="207635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047D7-E237-4AA7-AD71-AFC98DA970FA}"/>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F7435615-C4A4-4A2C-9FBC-E05B9A892452}"/>
              </a:ext>
            </a:extLst>
          </p:cNvPr>
          <p:cNvSpPr/>
          <p:nvPr/>
        </p:nvSpPr>
        <p:spPr>
          <a:xfrm>
            <a:off x="945565" y="930005"/>
            <a:ext cx="1320041" cy="369332"/>
          </a:xfrm>
          <a:prstGeom prst="rect">
            <a:avLst/>
          </a:prstGeom>
        </p:spPr>
        <p:txBody>
          <a:bodyPr wrap="none">
            <a:spAutoFit/>
          </a:bodyPr>
          <a:lstStyle/>
          <a:p>
            <a:r>
              <a:rPr lang="en-US" altLang="zh-CN" dirty="0"/>
              <a:t>Convolution</a:t>
            </a:r>
          </a:p>
        </p:txBody>
      </p:sp>
      <p:pic>
        <p:nvPicPr>
          <p:cNvPr id="9" name="图片 8">
            <a:extLst>
              <a:ext uri="{FF2B5EF4-FFF2-40B4-BE49-F238E27FC236}">
                <a16:creationId xmlns:a16="http://schemas.microsoft.com/office/drawing/2014/main" id="{B2F04EEF-602B-4879-A716-8FA7DB580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65" y="1424373"/>
            <a:ext cx="4034478" cy="3537927"/>
          </a:xfrm>
          <a:prstGeom prst="rect">
            <a:avLst/>
          </a:prstGeom>
        </p:spPr>
      </p:pic>
      <p:sp>
        <p:nvSpPr>
          <p:cNvPr id="10" name="矩形 9">
            <a:extLst>
              <a:ext uri="{FF2B5EF4-FFF2-40B4-BE49-F238E27FC236}">
                <a16:creationId xmlns:a16="http://schemas.microsoft.com/office/drawing/2014/main" id="{15C21393-FBF3-4B0B-AE83-DAE1BB672824}"/>
              </a:ext>
            </a:extLst>
          </p:cNvPr>
          <p:cNvSpPr/>
          <p:nvPr/>
        </p:nvSpPr>
        <p:spPr>
          <a:xfrm>
            <a:off x="1605585" y="5331633"/>
            <a:ext cx="1789464" cy="369332"/>
          </a:xfrm>
          <a:prstGeom prst="rect">
            <a:avLst/>
          </a:prstGeom>
        </p:spPr>
        <p:txBody>
          <a:bodyPr wrap="none">
            <a:spAutoFit/>
          </a:bodyPr>
          <a:lstStyle/>
          <a:p>
            <a:r>
              <a:rPr lang="en-US" altLang="zh-CN" dirty="0"/>
              <a:t>Depth=3 strike=2</a:t>
            </a:r>
          </a:p>
        </p:txBody>
      </p:sp>
      <p:sp>
        <p:nvSpPr>
          <p:cNvPr id="11" name="矩形 10">
            <a:extLst>
              <a:ext uri="{FF2B5EF4-FFF2-40B4-BE49-F238E27FC236}">
                <a16:creationId xmlns:a16="http://schemas.microsoft.com/office/drawing/2014/main" id="{85D32F45-83C9-4993-8DC9-2A39B5076B1C}"/>
              </a:ext>
            </a:extLst>
          </p:cNvPr>
          <p:cNvSpPr/>
          <p:nvPr/>
        </p:nvSpPr>
        <p:spPr>
          <a:xfrm>
            <a:off x="5866808" y="3240977"/>
            <a:ext cx="1842364" cy="369332"/>
          </a:xfrm>
          <a:prstGeom prst="rect">
            <a:avLst/>
          </a:prstGeom>
        </p:spPr>
        <p:txBody>
          <a:bodyPr wrap="none">
            <a:spAutoFit/>
          </a:bodyPr>
          <a:lstStyle/>
          <a:p>
            <a:r>
              <a:rPr lang="en-US" altLang="zh-CN" dirty="0"/>
              <a:t>Depth=1 strike =1</a:t>
            </a:r>
          </a:p>
        </p:txBody>
      </p:sp>
      <p:pic>
        <p:nvPicPr>
          <p:cNvPr id="12" name="图片 11" descr="2256672-0ac9923bebd3c9dd">
            <a:extLst>
              <a:ext uri="{FF2B5EF4-FFF2-40B4-BE49-F238E27FC236}">
                <a16:creationId xmlns:a16="http://schemas.microsoft.com/office/drawing/2014/main" id="{09E21D41-5C9A-40CD-8E20-1946872D7C8C}"/>
              </a:ext>
            </a:extLst>
          </p:cNvPr>
          <p:cNvPicPr>
            <a:picLocks noChangeAspect="1"/>
          </p:cNvPicPr>
          <p:nvPr/>
        </p:nvPicPr>
        <p:blipFill>
          <a:blip r:embed="rId4"/>
          <a:stretch>
            <a:fillRect/>
          </a:stretch>
        </p:blipFill>
        <p:spPr>
          <a:xfrm>
            <a:off x="5541710" y="3758409"/>
            <a:ext cx="2552065" cy="2219325"/>
          </a:xfrm>
          <a:prstGeom prst="rect">
            <a:avLst/>
          </a:prstGeom>
        </p:spPr>
      </p:pic>
      <p:sp>
        <p:nvSpPr>
          <p:cNvPr id="13" name="矩形 12">
            <a:extLst>
              <a:ext uri="{FF2B5EF4-FFF2-40B4-BE49-F238E27FC236}">
                <a16:creationId xmlns:a16="http://schemas.microsoft.com/office/drawing/2014/main" id="{0C288812-18C1-48DF-9F6E-77F81DB833BC}"/>
              </a:ext>
            </a:extLst>
          </p:cNvPr>
          <p:cNvSpPr/>
          <p:nvPr/>
        </p:nvSpPr>
        <p:spPr>
          <a:xfrm>
            <a:off x="5926312" y="5793068"/>
            <a:ext cx="1966500" cy="369332"/>
          </a:xfrm>
          <a:prstGeom prst="rect">
            <a:avLst/>
          </a:prstGeom>
        </p:spPr>
        <p:txBody>
          <a:bodyPr wrap="none">
            <a:spAutoFit/>
          </a:bodyPr>
          <a:lstStyle/>
          <a:p>
            <a:r>
              <a:rPr lang="en-US" altLang="zh-CN" dirty="0"/>
              <a:t>Activation function</a:t>
            </a:r>
          </a:p>
        </p:txBody>
      </p:sp>
      <p:sp>
        <p:nvSpPr>
          <p:cNvPr id="14" name="灯片编号占位符 13">
            <a:extLst>
              <a:ext uri="{FF2B5EF4-FFF2-40B4-BE49-F238E27FC236}">
                <a16:creationId xmlns:a16="http://schemas.microsoft.com/office/drawing/2014/main" id="{079596BB-6F16-4880-BFD4-5A3CD1FFDD10}"/>
              </a:ext>
            </a:extLst>
          </p:cNvPr>
          <p:cNvSpPr>
            <a:spLocks noGrp="1"/>
          </p:cNvSpPr>
          <p:nvPr>
            <p:ph type="sldNum" sz="quarter" idx="12"/>
          </p:nvPr>
        </p:nvSpPr>
        <p:spPr>
          <a:xfrm>
            <a:off x="6355962" y="6334083"/>
            <a:ext cx="2057400" cy="365125"/>
          </a:xfrm>
        </p:spPr>
        <p:txBody>
          <a:bodyPr/>
          <a:lstStyle/>
          <a:p>
            <a:fld id="{9AC84105-F606-4BFD-9D78-4850A6948637}" type="slidenum">
              <a:rPr lang="zh-CN" altLang="en-US" smtClean="0"/>
              <a:t>14</a:t>
            </a:fld>
            <a:endParaRPr lang="zh-CN" altLang="en-US"/>
          </a:p>
        </p:txBody>
      </p:sp>
      <p:pic>
        <p:nvPicPr>
          <p:cNvPr id="5" name="图片 4">
            <a:extLst>
              <a:ext uri="{FF2B5EF4-FFF2-40B4-BE49-F238E27FC236}">
                <a16:creationId xmlns:a16="http://schemas.microsoft.com/office/drawing/2014/main" id="{72B506EF-C847-45CD-9FBD-69D85C693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371" y="610561"/>
            <a:ext cx="3406616" cy="3412890"/>
          </a:xfrm>
          <a:prstGeom prst="rect">
            <a:avLst/>
          </a:prstGeom>
        </p:spPr>
      </p:pic>
    </p:spTree>
    <p:extLst>
      <p:ext uri="{BB962C8B-B14F-4D97-AF65-F5344CB8AC3E}">
        <p14:creationId xmlns:p14="http://schemas.microsoft.com/office/powerpoint/2010/main" val="1970875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A1C9E-7802-4141-901A-EC0EE42D1B1A}"/>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398620BF-D6AD-4C24-AC8B-ADF6D25D83D0}"/>
              </a:ext>
            </a:extLst>
          </p:cNvPr>
          <p:cNvSpPr/>
          <p:nvPr/>
        </p:nvSpPr>
        <p:spPr>
          <a:xfrm>
            <a:off x="945565" y="930005"/>
            <a:ext cx="878959" cy="369332"/>
          </a:xfrm>
          <a:prstGeom prst="rect">
            <a:avLst/>
          </a:prstGeom>
        </p:spPr>
        <p:txBody>
          <a:bodyPr wrap="none">
            <a:spAutoFit/>
          </a:bodyPr>
          <a:lstStyle/>
          <a:p>
            <a:r>
              <a:rPr lang="en-US" altLang="zh-CN" dirty="0"/>
              <a:t>Pooling</a:t>
            </a:r>
          </a:p>
        </p:txBody>
      </p:sp>
      <p:pic>
        <p:nvPicPr>
          <p:cNvPr id="4" name="图片 3">
            <a:extLst>
              <a:ext uri="{FF2B5EF4-FFF2-40B4-BE49-F238E27FC236}">
                <a16:creationId xmlns:a16="http://schemas.microsoft.com/office/drawing/2014/main" id="{AAB7666F-CCCE-4F21-89F5-A62E6B0EE0A6}"/>
              </a:ext>
            </a:extLst>
          </p:cNvPr>
          <p:cNvPicPr>
            <a:picLocks noChangeAspect="1"/>
          </p:cNvPicPr>
          <p:nvPr/>
        </p:nvPicPr>
        <p:blipFill>
          <a:blip r:embed="rId3"/>
          <a:stretch>
            <a:fillRect/>
          </a:stretch>
        </p:blipFill>
        <p:spPr>
          <a:xfrm>
            <a:off x="1461244" y="1299337"/>
            <a:ext cx="5124159" cy="2393659"/>
          </a:xfrm>
          <a:prstGeom prst="rect">
            <a:avLst/>
          </a:prstGeom>
        </p:spPr>
      </p:pic>
      <p:sp>
        <p:nvSpPr>
          <p:cNvPr id="5" name="灯片编号占位符 4">
            <a:extLst>
              <a:ext uri="{FF2B5EF4-FFF2-40B4-BE49-F238E27FC236}">
                <a16:creationId xmlns:a16="http://schemas.microsoft.com/office/drawing/2014/main" id="{B30FBDFE-0871-4D69-8347-927D316ED3DD}"/>
              </a:ext>
            </a:extLst>
          </p:cNvPr>
          <p:cNvSpPr>
            <a:spLocks noGrp="1"/>
          </p:cNvSpPr>
          <p:nvPr>
            <p:ph type="sldNum" sz="quarter" idx="12"/>
          </p:nvPr>
        </p:nvSpPr>
        <p:spPr/>
        <p:txBody>
          <a:bodyPr/>
          <a:lstStyle/>
          <a:p>
            <a:fld id="{9AC84105-F606-4BFD-9D78-4850A6948637}" type="slidenum">
              <a:rPr lang="zh-CN" altLang="en-US" smtClean="0"/>
              <a:t>15</a:t>
            </a:fld>
            <a:endParaRPr lang="zh-CN" altLang="en-US"/>
          </a:p>
        </p:txBody>
      </p:sp>
      <p:graphicFrame>
        <p:nvGraphicFramePr>
          <p:cNvPr id="6" name="图示 5">
            <a:extLst>
              <a:ext uri="{FF2B5EF4-FFF2-40B4-BE49-F238E27FC236}">
                <a16:creationId xmlns:a16="http://schemas.microsoft.com/office/drawing/2014/main" id="{98B254F9-CD5B-4CBE-922A-C23EABBF01E5}"/>
              </a:ext>
            </a:extLst>
          </p:cNvPr>
          <p:cNvGraphicFramePr/>
          <p:nvPr>
            <p:extLst>
              <p:ext uri="{D42A27DB-BD31-4B8C-83A1-F6EECF244321}">
                <p14:modId xmlns:p14="http://schemas.microsoft.com/office/powerpoint/2010/main" val="4144987562"/>
              </p:ext>
            </p:extLst>
          </p:nvPr>
        </p:nvGraphicFramePr>
        <p:xfrm>
          <a:off x="585216" y="3692996"/>
          <a:ext cx="7278624" cy="2479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5965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77F92-5B55-4D88-9A96-BE61E584F201}"/>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C44C5ACD-9E4D-4346-A548-0458B1CFB167}"/>
              </a:ext>
            </a:extLst>
          </p:cNvPr>
          <p:cNvSpPr/>
          <p:nvPr/>
        </p:nvSpPr>
        <p:spPr>
          <a:xfrm>
            <a:off x="945565" y="930005"/>
            <a:ext cx="2198038" cy="369332"/>
          </a:xfrm>
          <a:prstGeom prst="rect">
            <a:avLst/>
          </a:prstGeom>
        </p:spPr>
        <p:txBody>
          <a:bodyPr wrap="none">
            <a:spAutoFit/>
          </a:bodyPr>
          <a:lstStyle/>
          <a:p>
            <a:pPr lvl="0"/>
            <a:r>
              <a:rPr lang="en-US" altLang="zh-CN" dirty="0"/>
              <a:t>Fully Connected layer</a:t>
            </a:r>
          </a:p>
        </p:txBody>
      </p:sp>
      <p:sp>
        <p:nvSpPr>
          <p:cNvPr id="5" name="矩形 4">
            <a:extLst>
              <a:ext uri="{FF2B5EF4-FFF2-40B4-BE49-F238E27FC236}">
                <a16:creationId xmlns:a16="http://schemas.microsoft.com/office/drawing/2014/main" id="{239F4C14-843F-493E-AA15-EDFDA41384DF}"/>
              </a:ext>
            </a:extLst>
          </p:cNvPr>
          <p:cNvSpPr/>
          <p:nvPr/>
        </p:nvSpPr>
        <p:spPr>
          <a:xfrm>
            <a:off x="945565" y="1299337"/>
            <a:ext cx="6564298" cy="369332"/>
          </a:xfrm>
          <a:prstGeom prst="rect">
            <a:avLst/>
          </a:prstGeom>
        </p:spPr>
        <p:txBody>
          <a:bodyPr wrap="none">
            <a:spAutoFit/>
          </a:bodyPr>
          <a:lstStyle/>
          <a:p>
            <a:pPr lvl="0"/>
            <a:r>
              <a:rPr lang="en-US" altLang="zh-CN" dirty="0"/>
              <a:t>The same as bp ANN, but we change the activate function into RELU</a:t>
            </a:r>
          </a:p>
        </p:txBody>
      </p:sp>
      <p:pic>
        <p:nvPicPr>
          <p:cNvPr id="6" name="图片 5" descr="2256672-0ac9923bebd3c9dd">
            <a:extLst>
              <a:ext uri="{FF2B5EF4-FFF2-40B4-BE49-F238E27FC236}">
                <a16:creationId xmlns:a16="http://schemas.microsoft.com/office/drawing/2014/main" id="{F2920669-7238-415E-A094-1A859E86DCE2}"/>
              </a:ext>
            </a:extLst>
          </p:cNvPr>
          <p:cNvPicPr>
            <a:picLocks noChangeAspect="1"/>
          </p:cNvPicPr>
          <p:nvPr/>
        </p:nvPicPr>
        <p:blipFill>
          <a:blip r:embed="rId3"/>
          <a:stretch>
            <a:fillRect/>
          </a:stretch>
        </p:blipFill>
        <p:spPr>
          <a:xfrm>
            <a:off x="945565" y="1668669"/>
            <a:ext cx="2265944" cy="1970509"/>
          </a:xfrm>
          <a:prstGeom prst="rect">
            <a:avLst/>
          </a:prstGeom>
        </p:spPr>
      </p:pic>
      <p:sp>
        <p:nvSpPr>
          <p:cNvPr id="7" name="文本框 6">
            <a:extLst>
              <a:ext uri="{FF2B5EF4-FFF2-40B4-BE49-F238E27FC236}">
                <a16:creationId xmlns:a16="http://schemas.microsoft.com/office/drawing/2014/main" id="{E1B29603-63C4-4E2D-91C1-40CFAF4E4492}"/>
              </a:ext>
            </a:extLst>
          </p:cNvPr>
          <p:cNvSpPr txBox="1"/>
          <p:nvPr/>
        </p:nvSpPr>
        <p:spPr>
          <a:xfrm>
            <a:off x="1085850" y="3887994"/>
            <a:ext cx="1458614" cy="369332"/>
          </a:xfrm>
          <a:prstGeom prst="rect">
            <a:avLst/>
          </a:prstGeom>
          <a:noFill/>
        </p:spPr>
        <p:txBody>
          <a:bodyPr wrap="square" rtlCol="0">
            <a:spAutoFit/>
          </a:bodyPr>
          <a:lstStyle/>
          <a:p>
            <a:r>
              <a:rPr lang="en-US" altLang="zh-CN" dirty="0"/>
              <a:t>Calculate</a:t>
            </a:r>
            <a:endParaRPr lang="zh-CN" altLang="en-US" dirty="0"/>
          </a:p>
        </p:txBody>
      </p:sp>
      <p:sp>
        <p:nvSpPr>
          <p:cNvPr id="8" name="文本框 7">
            <a:extLst>
              <a:ext uri="{FF2B5EF4-FFF2-40B4-BE49-F238E27FC236}">
                <a16:creationId xmlns:a16="http://schemas.microsoft.com/office/drawing/2014/main" id="{22A381C1-CA89-4967-A873-9DAA6E8A3DA4}"/>
              </a:ext>
            </a:extLst>
          </p:cNvPr>
          <p:cNvSpPr txBox="1"/>
          <p:nvPr/>
        </p:nvSpPr>
        <p:spPr>
          <a:xfrm>
            <a:off x="1085850" y="4257326"/>
            <a:ext cx="6424013" cy="1200329"/>
          </a:xfrm>
          <a:prstGeom prst="rect">
            <a:avLst/>
          </a:prstGeom>
          <a:noFill/>
        </p:spPr>
        <p:txBody>
          <a:bodyPr wrap="square" rtlCol="0">
            <a:spAutoFit/>
          </a:bodyPr>
          <a:lstStyle/>
          <a:p>
            <a:r>
              <a:rPr lang="en-US" altLang="zh-CN" dirty="0"/>
              <a:t>	After we finished recognition, the computer can do the calculating much faster than human. I programed a calculator, but finally, I found that python can simply handle the calculating with the function “eval( )”</a:t>
            </a:r>
            <a:endParaRPr lang="zh-CN" altLang="en-US" dirty="0"/>
          </a:p>
        </p:txBody>
      </p:sp>
      <p:sp>
        <p:nvSpPr>
          <p:cNvPr id="9" name="灯片编号占位符 8">
            <a:extLst>
              <a:ext uri="{FF2B5EF4-FFF2-40B4-BE49-F238E27FC236}">
                <a16:creationId xmlns:a16="http://schemas.microsoft.com/office/drawing/2014/main" id="{06D6F57A-1DBC-488C-809D-EE5B22696646}"/>
              </a:ext>
            </a:extLst>
          </p:cNvPr>
          <p:cNvSpPr>
            <a:spLocks noGrp="1"/>
          </p:cNvSpPr>
          <p:nvPr>
            <p:ph type="sldNum" sz="quarter" idx="12"/>
          </p:nvPr>
        </p:nvSpPr>
        <p:spPr/>
        <p:txBody>
          <a:bodyPr/>
          <a:lstStyle/>
          <a:p>
            <a:fld id="{9AC84105-F606-4BFD-9D78-4850A6948637}" type="slidenum">
              <a:rPr lang="zh-CN" altLang="en-US" smtClean="0"/>
              <a:t>16</a:t>
            </a:fld>
            <a:endParaRPr lang="zh-CN" altLang="en-US"/>
          </a:p>
        </p:txBody>
      </p:sp>
    </p:spTree>
    <p:extLst>
      <p:ext uri="{BB962C8B-B14F-4D97-AF65-F5344CB8AC3E}">
        <p14:creationId xmlns:p14="http://schemas.microsoft.com/office/powerpoint/2010/main" val="423225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2BBA61B-04AF-46AB-930A-0F9967B126E1}"/>
              </a:ext>
            </a:extLst>
          </p:cNvPr>
          <p:cNvSpPr txBox="1"/>
          <p:nvPr/>
        </p:nvSpPr>
        <p:spPr>
          <a:xfrm>
            <a:off x="1647825" y="3396363"/>
            <a:ext cx="5848350" cy="553998"/>
          </a:xfrm>
          <a:prstGeom prst="rect">
            <a:avLst/>
          </a:prstGeom>
          <a:noFill/>
        </p:spPr>
        <p:txBody>
          <a:bodyPr wrap="square" rtlCol="0">
            <a:spAutoFit/>
          </a:bodyPr>
          <a:lstStyle/>
          <a:p>
            <a:pPr algn="ctr">
              <a:spcAft>
                <a:spcPts val="900"/>
              </a:spcAft>
            </a:pPr>
            <a:r>
              <a:rPr lang="en-US" altLang="zh-CN" sz="3000" b="1" spc="450" dirty="0">
                <a:solidFill>
                  <a:schemeClr val="bg1"/>
                </a:solidFill>
                <a:latin typeface="方正清刻本悦宋简体" panose="02000000000000000000" pitchFamily="2" charset="-122"/>
                <a:ea typeface="方正清刻本悦宋简体" panose="02000000000000000000" pitchFamily="2" charset="-122"/>
              </a:rPr>
              <a:t>Experiment</a:t>
            </a:r>
          </a:p>
        </p:txBody>
      </p:sp>
      <p:sp>
        <p:nvSpPr>
          <p:cNvPr id="2" name="灯片编号占位符 1">
            <a:extLst>
              <a:ext uri="{FF2B5EF4-FFF2-40B4-BE49-F238E27FC236}">
                <a16:creationId xmlns:a16="http://schemas.microsoft.com/office/drawing/2014/main" id="{6F1AD4ED-9D68-4338-9B6B-7D8833ADFFF0}"/>
              </a:ext>
            </a:extLst>
          </p:cNvPr>
          <p:cNvSpPr>
            <a:spLocks noGrp="1"/>
          </p:cNvSpPr>
          <p:nvPr>
            <p:ph type="sldNum" sz="quarter" idx="12"/>
          </p:nvPr>
        </p:nvSpPr>
        <p:spPr/>
        <p:txBody>
          <a:bodyPr/>
          <a:lstStyle/>
          <a:p>
            <a:fld id="{9AC84105-F606-4BFD-9D78-4850A6948637}" type="slidenum">
              <a:rPr lang="zh-CN" altLang="en-US" smtClean="0"/>
              <a:t>17</a:t>
            </a:fld>
            <a:endParaRPr lang="zh-CN" altLang="en-US"/>
          </a:p>
        </p:txBody>
      </p:sp>
    </p:spTree>
    <p:extLst>
      <p:ext uri="{BB962C8B-B14F-4D97-AF65-F5344CB8AC3E}">
        <p14:creationId xmlns:p14="http://schemas.microsoft.com/office/powerpoint/2010/main" val="3234273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77F92-5B55-4D88-9A96-BE61E584F201}"/>
              </a:ext>
            </a:extLst>
          </p:cNvPr>
          <p:cNvSpPr>
            <a:spLocks noGrp="1"/>
          </p:cNvSpPr>
          <p:nvPr>
            <p:ph type="title"/>
          </p:nvPr>
        </p:nvSpPr>
        <p:spPr/>
        <p:txBody>
          <a:bodyPr/>
          <a:lstStyle/>
          <a:p>
            <a:r>
              <a:rPr lang="en-US" altLang="zh-CN" dirty="0"/>
              <a:t>Experiment</a:t>
            </a:r>
            <a:endParaRPr lang="zh-CN" altLang="en-US" dirty="0"/>
          </a:p>
        </p:txBody>
      </p:sp>
      <p:sp>
        <p:nvSpPr>
          <p:cNvPr id="3" name="矩形 2">
            <a:extLst>
              <a:ext uri="{FF2B5EF4-FFF2-40B4-BE49-F238E27FC236}">
                <a16:creationId xmlns:a16="http://schemas.microsoft.com/office/drawing/2014/main" id="{C44C5ACD-9E4D-4346-A548-0458B1CFB167}"/>
              </a:ext>
            </a:extLst>
          </p:cNvPr>
          <p:cNvSpPr/>
          <p:nvPr/>
        </p:nvSpPr>
        <p:spPr>
          <a:xfrm>
            <a:off x="945565" y="930005"/>
            <a:ext cx="428322" cy="369332"/>
          </a:xfrm>
          <a:prstGeom prst="rect">
            <a:avLst/>
          </a:prstGeom>
        </p:spPr>
        <p:txBody>
          <a:bodyPr wrap="none">
            <a:spAutoFit/>
          </a:bodyPr>
          <a:lstStyle/>
          <a:p>
            <a:pPr lvl="0"/>
            <a:r>
              <a:rPr lang="en-US" altLang="zh-CN" dirty="0"/>
              <a:t>BP</a:t>
            </a:r>
          </a:p>
        </p:txBody>
      </p:sp>
      <p:pic>
        <p:nvPicPr>
          <p:cNvPr id="9" name="图片 8">
            <a:extLst>
              <a:ext uri="{FF2B5EF4-FFF2-40B4-BE49-F238E27FC236}">
                <a16:creationId xmlns:a16="http://schemas.microsoft.com/office/drawing/2014/main" id="{9A05942C-7ED8-47A3-BE86-4419B3948FDC}"/>
              </a:ext>
            </a:extLst>
          </p:cNvPr>
          <p:cNvPicPr/>
          <p:nvPr/>
        </p:nvPicPr>
        <p:blipFill>
          <a:blip r:embed="rId3">
            <a:extLst>
              <a:ext uri="{28A0092B-C50C-407E-A947-70E740481C1C}">
                <a14:useLocalDpi xmlns:a14="http://schemas.microsoft.com/office/drawing/2010/main" val="0"/>
              </a:ext>
            </a:extLst>
          </a:blip>
          <a:stretch>
            <a:fillRect/>
          </a:stretch>
        </p:blipFill>
        <p:spPr>
          <a:xfrm>
            <a:off x="945565" y="1938225"/>
            <a:ext cx="6755398" cy="1901063"/>
          </a:xfrm>
          <a:prstGeom prst="rect">
            <a:avLst/>
          </a:prstGeom>
        </p:spPr>
      </p:pic>
      <p:sp>
        <p:nvSpPr>
          <p:cNvPr id="10" name="矩形 9">
            <a:extLst>
              <a:ext uri="{FF2B5EF4-FFF2-40B4-BE49-F238E27FC236}">
                <a16:creationId xmlns:a16="http://schemas.microsoft.com/office/drawing/2014/main" id="{BC26A364-12BE-400D-AB56-229E6352ED8B}"/>
              </a:ext>
            </a:extLst>
          </p:cNvPr>
          <p:cNvSpPr/>
          <p:nvPr/>
        </p:nvSpPr>
        <p:spPr>
          <a:xfrm>
            <a:off x="945565" y="1384227"/>
            <a:ext cx="5715283" cy="369332"/>
          </a:xfrm>
          <a:prstGeom prst="rect">
            <a:avLst/>
          </a:prstGeom>
        </p:spPr>
        <p:txBody>
          <a:bodyPr wrap="none">
            <a:spAutoFit/>
          </a:bodyPr>
          <a:lstStyle/>
          <a:p>
            <a:pPr lvl="0"/>
            <a:r>
              <a:rPr lang="en-US" altLang="zh-CN" dirty="0"/>
              <a:t>Input: 28*28 =784       hidden : 120      learning rate: 0.0001</a:t>
            </a:r>
          </a:p>
        </p:txBody>
      </p:sp>
      <p:pic>
        <p:nvPicPr>
          <p:cNvPr id="11" name="图片 10">
            <a:extLst>
              <a:ext uri="{FF2B5EF4-FFF2-40B4-BE49-F238E27FC236}">
                <a16:creationId xmlns:a16="http://schemas.microsoft.com/office/drawing/2014/main" id="{C8800288-EE88-4AE2-9A16-A0ECD2C09C62}"/>
              </a:ext>
            </a:extLst>
          </p:cNvPr>
          <p:cNvPicPr>
            <a:picLocks noChangeAspect="1"/>
          </p:cNvPicPr>
          <p:nvPr/>
        </p:nvPicPr>
        <p:blipFill rotWithShape="1">
          <a:blip r:embed="rId4">
            <a:extLst>
              <a:ext uri="{28A0092B-C50C-407E-A947-70E740481C1C}">
                <a14:useLocalDpi xmlns:a14="http://schemas.microsoft.com/office/drawing/2010/main" val="0"/>
              </a:ext>
            </a:extLst>
          </a:blip>
          <a:srcRect l="7500" t="10001" b="40416"/>
          <a:stretch/>
        </p:blipFill>
        <p:spPr>
          <a:xfrm>
            <a:off x="1373887" y="4023954"/>
            <a:ext cx="5477315" cy="2202028"/>
          </a:xfrm>
          <a:prstGeom prst="rect">
            <a:avLst/>
          </a:prstGeom>
        </p:spPr>
      </p:pic>
      <p:sp>
        <p:nvSpPr>
          <p:cNvPr id="12" name="灯片编号占位符 11">
            <a:extLst>
              <a:ext uri="{FF2B5EF4-FFF2-40B4-BE49-F238E27FC236}">
                <a16:creationId xmlns:a16="http://schemas.microsoft.com/office/drawing/2014/main" id="{77F7DB18-99FC-480A-B67B-49AB2B10631A}"/>
              </a:ext>
            </a:extLst>
          </p:cNvPr>
          <p:cNvSpPr>
            <a:spLocks noGrp="1"/>
          </p:cNvSpPr>
          <p:nvPr>
            <p:ph type="sldNum" sz="quarter" idx="12"/>
          </p:nvPr>
        </p:nvSpPr>
        <p:spPr/>
        <p:txBody>
          <a:bodyPr/>
          <a:lstStyle/>
          <a:p>
            <a:fld id="{9AC84105-F606-4BFD-9D78-4850A6948637}" type="slidenum">
              <a:rPr lang="zh-CN" altLang="en-US" smtClean="0"/>
              <a:t>18</a:t>
            </a:fld>
            <a:endParaRPr lang="zh-CN" altLang="en-US"/>
          </a:p>
        </p:txBody>
      </p:sp>
    </p:spTree>
    <p:extLst>
      <p:ext uri="{BB962C8B-B14F-4D97-AF65-F5344CB8AC3E}">
        <p14:creationId xmlns:p14="http://schemas.microsoft.com/office/powerpoint/2010/main" val="142107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6F1A112-A7AF-4099-8D13-B68B072AD71D}"/>
              </a:ext>
            </a:extLst>
          </p:cNvPr>
          <p:cNvSpPr>
            <a:spLocks noGrp="1"/>
          </p:cNvSpPr>
          <p:nvPr>
            <p:ph type="title"/>
          </p:nvPr>
        </p:nvSpPr>
        <p:spPr>
          <a:xfrm>
            <a:off x="946150" y="290513"/>
            <a:ext cx="7886700" cy="639762"/>
          </a:xfrm>
        </p:spPr>
        <p:txBody>
          <a:bodyPr/>
          <a:lstStyle/>
          <a:p>
            <a:r>
              <a:rPr lang="en-US" altLang="zh-CN" dirty="0"/>
              <a:t>Experiment</a:t>
            </a:r>
            <a:endParaRPr lang="zh-CN" altLang="en-US" dirty="0"/>
          </a:p>
        </p:txBody>
      </p:sp>
      <p:pic>
        <p:nvPicPr>
          <p:cNvPr id="6" name="图片 5" descr="DataSet">
            <a:extLst>
              <a:ext uri="{FF2B5EF4-FFF2-40B4-BE49-F238E27FC236}">
                <a16:creationId xmlns:a16="http://schemas.microsoft.com/office/drawing/2014/main" id="{DDAF09A7-47AD-48FD-8B5C-18919C0E4A2B}"/>
              </a:ext>
            </a:extLst>
          </p:cNvPr>
          <p:cNvPicPr>
            <a:picLocks noChangeAspect="1"/>
          </p:cNvPicPr>
          <p:nvPr/>
        </p:nvPicPr>
        <p:blipFill rotWithShape="1">
          <a:blip r:embed="rId3">
            <a:extLst>
              <a:ext uri="{28A0092B-C50C-407E-A947-70E740481C1C}">
                <a14:useLocalDpi xmlns:a14="http://schemas.microsoft.com/office/drawing/2010/main" val="0"/>
              </a:ext>
            </a:extLst>
          </a:blip>
          <a:srcRect l="24242" t="19610" r="2722" b="19989"/>
          <a:stretch/>
        </p:blipFill>
        <p:spPr>
          <a:xfrm>
            <a:off x="1396297" y="1299337"/>
            <a:ext cx="4438650" cy="2281371"/>
          </a:xfrm>
          <a:prstGeom prst="rect">
            <a:avLst/>
          </a:prstGeom>
        </p:spPr>
      </p:pic>
      <p:sp>
        <p:nvSpPr>
          <p:cNvPr id="7" name="矩形 6">
            <a:extLst>
              <a:ext uri="{FF2B5EF4-FFF2-40B4-BE49-F238E27FC236}">
                <a16:creationId xmlns:a16="http://schemas.microsoft.com/office/drawing/2014/main" id="{4AC4378F-1F62-44C7-A670-54D74A0CD298}"/>
              </a:ext>
            </a:extLst>
          </p:cNvPr>
          <p:cNvSpPr/>
          <p:nvPr/>
        </p:nvSpPr>
        <p:spPr>
          <a:xfrm>
            <a:off x="945565" y="930005"/>
            <a:ext cx="901465" cy="369332"/>
          </a:xfrm>
          <a:prstGeom prst="rect">
            <a:avLst/>
          </a:prstGeom>
        </p:spPr>
        <p:txBody>
          <a:bodyPr wrap="none">
            <a:spAutoFit/>
          </a:bodyPr>
          <a:lstStyle/>
          <a:p>
            <a:pPr lvl="0"/>
            <a:r>
              <a:rPr lang="en-US" altLang="zh-CN" dirty="0"/>
              <a:t>Dataset</a:t>
            </a:r>
          </a:p>
        </p:txBody>
      </p:sp>
      <p:pic>
        <p:nvPicPr>
          <p:cNvPr id="10" name="图片 9">
            <a:extLst>
              <a:ext uri="{FF2B5EF4-FFF2-40B4-BE49-F238E27FC236}">
                <a16:creationId xmlns:a16="http://schemas.microsoft.com/office/drawing/2014/main" id="{CDFBA4A5-B55E-434D-B26F-21D6A72B175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124617" y="4026788"/>
            <a:ext cx="4975241" cy="2129699"/>
          </a:xfrm>
          <a:prstGeom prst="rect">
            <a:avLst/>
          </a:prstGeom>
        </p:spPr>
      </p:pic>
      <p:sp>
        <p:nvSpPr>
          <p:cNvPr id="11" name="矩形 10">
            <a:extLst>
              <a:ext uri="{FF2B5EF4-FFF2-40B4-BE49-F238E27FC236}">
                <a16:creationId xmlns:a16="http://schemas.microsoft.com/office/drawing/2014/main" id="{AEB15078-16AA-453A-A083-722223101ED9}"/>
              </a:ext>
            </a:extLst>
          </p:cNvPr>
          <p:cNvSpPr/>
          <p:nvPr/>
        </p:nvSpPr>
        <p:spPr>
          <a:xfrm>
            <a:off x="945564" y="3580708"/>
            <a:ext cx="3655937" cy="369332"/>
          </a:xfrm>
          <a:prstGeom prst="rect">
            <a:avLst/>
          </a:prstGeom>
        </p:spPr>
        <p:txBody>
          <a:bodyPr wrap="none">
            <a:spAutoFit/>
          </a:bodyPr>
          <a:lstStyle/>
          <a:p>
            <a:pPr lvl="0"/>
            <a:r>
              <a:rPr lang="en-US" altLang="zh-CN" dirty="0"/>
              <a:t>Learning rate:0.00001,    25K times,   </a:t>
            </a:r>
          </a:p>
        </p:txBody>
      </p:sp>
      <p:sp>
        <p:nvSpPr>
          <p:cNvPr id="12" name="灯片编号占位符 11">
            <a:extLst>
              <a:ext uri="{FF2B5EF4-FFF2-40B4-BE49-F238E27FC236}">
                <a16:creationId xmlns:a16="http://schemas.microsoft.com/office/drawing/2014/main" id="{39B14F2D-6621-46E3-B4DC-DA89DC147EB4}"/>
              </a:ext>
            </a:extLst>
          </p:cNvPr>
          <p:cNvSpPr>
            <a:spLocks noGrp="1"/>
          </p:cNvSpPr>
          <p:nvPr>
            <p:ph type="sldNum" sz="quarter" idx="12"/>
          </p:nvPr>
        </p:nvSpPr>
        <p:spPr/>
        <p:txBody>
          <a:bodyPr/>
          <a:lstStyle/>
          <a:p>
            <a:fld id="{9AC84105-F606-4BFD-9D78-4850A6948637}" type="slidenum">
              <a:rPr lang="zh-CN" altLang="en-US" smtClean="0"/>
              <a:t>19</a:t>
            </a:fld>
            <a:endParaRPr lang="zh-CN" altLang="en-US"/>
          </a:p>
        </p:txBody>
      </p:sp>
    </p:spTree>
    <p:extLst>
      <p:ext uri="{BB962C8B-B14F-4D97-AF65-F5344CB8AC3E}">
        <p14:creationId xmlns:p14="http://schemas.microsoft.com/office/powerpoint/2010/main" val="1185157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30877" y="3446004"/>
            <a:ext cx="3287514" cy="323165"/>
          </a:xfrm>
          <a:prstGeom prst="rect">
            <a:avLst/>
          </a:prstGeom>
          <a:noFill/>
        </p:spPr>
        <p:txBody>
          <a:bodyPr wrap="square" rtlCol="0">
            <a:spAutoFit/>
          </a:bodyPr>
          <a:lstStyle/>
          <a:p>
            <a:r>
              <a:rPr lang="en-US" altLang="zh-CN" sz="1500" b="1" dirty="0">
                <a:solidFill>
                  <a:srgbClr val="205196"/>
                </a:solidFill>
                <a:latin typeface="微软雅黑" panose="020B0503020204020204" pitchFamily="34" charset="-122"/>
                <a:ea typeface="微软雅黑" panose="020B0503020204020204" pitchFamily="34" charset="-122"/>
              </a:rPr>
              <a:t>Background</a:t>
            </a:r>
            <a:endParaRPr lang="zh-CN" altLang="en-US" sz="1500" b="1" dirty="0">
              <a:solidFill>
                <a:srgbClr val="205196"/>
              </a:solidFill>
              <a:latin typeface="微软雅黑" panose="020B0503020204020204" pitchFamily="34" charset="-122"/>
              <a:ea typeface="微软雅黑" panose="020B0503020204020204" pitchFamily="34" charset="-122"/>
            </a:endParaRPr>
          </a:p>
        </p:txBody>
      </p:sp>
      <p:sp>
        <p:nvSpPr>
          <p:cNvPr id="4" name="矩形 3"/>
          <p:cNvSpPr/>
          <p:nvPr/>
        </p:nvSpPr>
        <p:spPr>
          <a:xfrm>
            <a:off x="4793456" y="3446005"/>
            <a:ext cx="299700" cy="30008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微软雅黑" panose="020B0503020204020204" pitchFamily="34" charset="-122"/>
                <a:ea typeface="微软雅黑" panose="020B0503020204020204" pitchFamily="34" charset="-122"/>
              </a:rPr>
              <a:t>1</a:t>
            </a:r>
          </a:p>
        </p:txBody>
      </p:sp>
      <p:sp>
        <p:nvSpPr>
          <p:cNvPr id="5" name="文本框 4"/>
          <p:cNvSpPr txBox="1"/>
          <p:nvPr/>
        </p:nvSpPr>
        <p:spPr>
          <a:xfrm>
            <a:off x="5420717" y="3964973"/>
            <a:ext cx="3287514" cy="323165"/>
          </a:xfrm>
          <a:prstGeom prst="rect">
            <a:avLst/>
          </a:prstGeom>
          <a:noFill/>
        </p:spPr>
        <p:txBody>
          <a:bodyPr wrap="square" rtlCol="0">
            <a:spAutoFit/>
          </a:bodyPr>
          <a:lstStyle/>
          <a:p>
            <a:r>
              <a:rPr lang="en-US" altLang="zh-CN" sz="1500" b="1" dirty="0">
                <a:solidFill>
                  <a:srgbClr val="7F7F7F"/>
                </a:solidFill>
                <a:latin typeface="微软雅黑" panose="020B0503020204020204" pitchFamily="34" charset="-122"/>
                <a:ea typeface="微软雅黑" panose="020B0503020204020204" pitchFamily="34" charset="-122"/>
              </a:rPr>
              <a:t>Introduction</a:t>
            </a:r>
            <a:endParaRPr lang="en-US" sz="1500" b="1" dirty="0">
              <a:solidFill>
                <a:srgbClr val="7F7F7F"/>
              </a:solidFill>
              <a:latin typeface="微软雅黑" panose="020B0503020204020204" pitchFamily="34" charset="-122"/>
              <a:ea typeface="微软雅黑" panose="020B0503020204020204" pitchFamily="34" charset="-122"/>
            </a:endParaRPr>
          </a:p>
        </p:txBody>
      </p:sp>
      <p:sp>
        <p:nvSpPr>
          <p:cNvPr id="6" name="矩形 5"/>
          <p:cNvSpPr/>
          <p:nvPr/>
        </p:nvSpPr>
        <p:spPr>
          <a:xfrm>
            <a:off x="4793456" y="3964973"/>
            <a:ext cx="299700" cy="3000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微软雅黑" panose="020B0503020204020204" pitchFamily="34" charset="-122"/>
                <a:ea typeface="微软雅黑" panose="020B0503020204020204" pitchFamily="34" charset="-122"/>
              </a:rPr>
              <a:t>2</a:t>
            </a:r>
          </a:p>
        </p:txBody>
      </p:sp>
      <p:sp>
        <p:nvSpPr>
          <p:cNvPr id="7" name="文本框 6"/>
          <p:cNvSpPr txBox="1"/>
          <p:nvPr/>
        </p:nvSpPr>
        <p:spPr>
          <a:xfrm>
            <a:off x="5420717" y="4483941"/>
            <a:ext cx="3287514" cy="323165"/>
          </a:xfrm>
          <a:prstGeom prst="rect">
            <a:avLst/>
          </a:prstGeom>
          <a:noFill/>
        </p:spPr>
        <p:txBody>
          <a:bodyPr wrap="square" rtlCol="0">
            <a:spAutoFit/>
          </a:bodyPr>
          <a:lstStyle/>
          <a:p>
            <a:r>
              <a:rPr lang="en-US" altLang="zh-CN" sz="1500" b="1" dirty="0">
                <a:solidFill>
                  <a:srgbClr val="7F7F7F"/>
                </a:solidFill>
                <a:latin typeface="微软雅黑" panose="020B0503020204020204" pitchFamily="34" charset="-122"/>
                <a:ea typeface="微软雅黑" panose="020B0503020204020204" pitchFamily="34" charset="-122"/>
              </a:rPr>
              <a:t>Theory</a:t>
            </a:r>
            <a:endParaRPr lang="en-US" sz="1500" b="1" dirty="0">
              <a:solidFill>
                <a:srgbClr val="7F7F7F"/>
              </a:solidFill>
              <a:latin typeface="微软雅黑" panose="020B0503020204020204" pitchFamily="34" charset="-122"/>
              <a:ea typeface="微软雅黑" panose="020B0503020204020204" pitchFamily="34" charset="-122"/>
            </a:endParaRPr>
          </a:p>
        </p:txBody>
      </p:sp>
      <p:sp>
        <p:nvSpPr>
          <p:cNvPr id="8" name="矩形 7"/>
          <p:cNvSpPr/>
          <p:nvPr/>
        </p:nvSpPr>
        <p:spPr>
          <a:xfrm>
            <a:off x="4793456" y="4483942"/>
            <a:ext cx="299700" cy="3000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微软雅黑" panose="020B0503020204020204" pitchFamily="34" charset="-122"/>
                <a:ea typeface="微软雅黑" panose="020B0503020204020204" pitchFamily="34" charset="-122"/>
              </a:rPr>
              <a:t>3</a:t>
            </a:r>
          </a:p>
        </p:txBody>
      </p:sp>
      <p:sp>
        <p:nvSpPr>
          <p:cNvPr id="9" name="文本框 8"/>
          <p:cNvSpPr txBox="1"/>
          <p:nvPr/>
        </p:nvSpPr>
        <p:spPr>
          <a:xfrm>
            <a:off x="5420717" y="5002910"/>
            <a:ext cx="3287514" cy="323165"/>
          </a:xfrm>
          <a:prstGeom prst="rect">
            <a:avLst/>
          </a:prstGeom>
          <a:noFill/>
        </p:spPr>
        <p:txBody>
          <a:bodyPr wrap="square" rtlCol="0">
            <a:spAutoFit/>
          </a:bodyPr>
          <a:lstStyle/>
          <a:p>
            <a:r>
              <a:rPr lang="en-US" altLang="zh-CN" sz="1500" b="1" dirty="0">
                <a:solidFill>
                  <a:srgbClr val="7F7F7F"/>
                </a:solidFill>
                <a:latin typeface="微软雅黑" panose="020B0503020204020204" pitchFamily="34" charset="-122"/>
                <a:ea typeface="微软雅黑" panose="020B0503020204020204" pitchFamily="34" charset="-122"/>
              </a:rPr>
              <a:t>Experiment</a:t>
            </a:r>
            <a:endParaRPr lang="en-US" sz="1500" b="1" dirty="0">
              <a:solidFill>
                <a:srgbClr val="7F7F7F"/>
              </a:solidFill>
              <a:latin typeface="微软雅黑" panose="020B0503020204020204" pitchFamily="34" charset="-122"/>
              <a:ea typeface="微软雅黑" panose="020B0503020204020204" pitchFamily="34" charset="-122"/>
            </a:endParaRPr>
          </a:p>
        </p:txBody>
      </p:sp>
      <p:sp>
        <p:nvSpPr>
          <p:cNvPr id="10" name="矩形 9"/>
          <p:cNvSpPr/>
          <p:nvPr/>
        </p:nvSpPr>
        <p:spPr>
          <a:xfrm>
            <a:off x="4793456" y="5002910"/>
            <a:ext cx="299700" cy="3000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微软雅黑" panose="020B0503020204020204" pitchFamily="34" charset="-122"/>
                <a:ea typeface="微软雅黑" panose="020B0503020204020204" pitchFamily="34" charset="-122"/>
              </a:rPr>
              <a:t>4</a:t>
            </a:r>
          </a:p>
        </p:txBody>
      </p:sp>
      <p:sp>
        <p:nvSpPr>
          <p:cNvPr id="11" name="文本框 10">
            <a:extLst>
              <a:ext uri="{FF2B5EF4-FFF2-40B4-BE49-F238E27FC236}">
                <a16:creationId xmlns:a16="http://schemas.microsoft.com/office/drawing/2014/main" id="{66AA90E5-26FA-4312-88C6-724CD23F8F2E}"/>
              </a:ext>
            </a:extLst>
          </p:cNvPr>
          <p:cNvSpPr txBox="1"/>
          <p:nvPr/>
        </p:nvSpPr>
        <p:spPr>
          <a:xfrm>
            <a:off x="5420717" y="5521878"/>
            <a:ext cx="3287514" cy="323165"/>
          </a:xfrm>
          <a:prstGeom prst="rect">
            <a:avLst/>
          </a:prstGeom>
          <a:noFill/>
        </p:spPr>
        <p:txBody>
          <a:bodyPr wrap="square" rtlCol="0">
            <a:spAutoFit/>
          </a:bodyPr>
          <a:lstStyle/>
          <a:p>
            <a:r>
              <a:rPr lang="en-US" altLang="zh-CN" sz="1500" b="1" dirty="0">
                <a:solidFill>
                  <a:srgbClr val="7F7F7F"/>
                </a:solidFill>
                <a:latin typeface="微软雅黑" panose="020B0503020204020204" pitchFamily="34" charset="-122"/>
                <a:ea typeface="微软雅黑" panose="020B0503020204020204" pitchFamily="34" charset="-122"/>
              </a:rPr>
              <a:t>Future development</a:t>
            </a:r>
            <a:endParaRPr lang="en-US" sz="1500" b="1" dirty="0">
              <a:solidFill>
                <a:srgbClr val="7F7F7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298ACF53-23AD-48CC-8603-BD8EAC728384}"/>
              </a:ext>
            </a:extLst>
          </p:cNvPr>
          <p:cNvSpPr/>
          <p:nvPr/>
        </p:nvSpPr>
        <p:spPr>
          <a:xfrm>
            <a:off x="4793456" y="5521878"/>
            <a:ext cx="299700" cy="3000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微软雅黑" panose="020B0503020204020204" pitchFamily="34" charset="-122"/>
                <a:ea typeface="微软雅黑" panose="020B0503020204020204" pitchFamily="34" charset="-122"/>
              </a:rPr>
              <a:t>5</a:t>
            </a:r>
          </a:p>
        </p:txBody>
      </p:sp>
      <p:sp>
        <p:nvSpPr>
          <p:cNvPr id="2" name="灯片编号占位符 1">
            <a:extLst>
              <a:ext uri="{FF2B5EF4-FFF2-40B4-BE49-F238E27FC236}">
                <a16:creationId xmlns:a16="http://schemas.microsoft.com/office/drawing/2014/main" id="{0824DB59-1574-4328-902C-EB8D51197A6E}"/>
              </a:ext>
            </a:extLst>
          </p:cNvPr>
          <p:cNvSpPr>
            <a:spLocks noGrp="1"/>
          </p:cNvSpPr>
          <p:nvPr>
            <p:ph type="sldNum" sz="quarter" idx="12"/>
          </p:nvPr>
        </p:nvSpPr>
        <p:spPr/>
        <p:txBody>
          <a:bodyPr/>
          <a:lstStyle/>
          <a:p>
            <a:fld id="{9AC84105-F606-4BFD-9D78-4850A6948637}" type="slidenum">
              <a:rPr lang="zh-CN" altLang="en-US" smtClean="0"/>
              <a:t>2</a:t>
            </a:fld>
            <a:endParaRPr lang="zh-CN" altLang="en-US"/>
          </a:p>
        </p:txBody>
      </p:sp>
    </p:spTree>
    <p:extLst>
      <p:ext uri="{BB962C8B-B14F-4D97-AF65-F5344CB8AC3E}">
        <p14:creationId xmlns:p14="http://schemas.microsoft.com/office/powerpoint/2010/main" val="235948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E0E5-2F5F-46AC-B3B9-3B1B00641B53}"/>
              </a:ext>
            </a:extLst>
          </p:cNvPr>
          <p:cNvSpPr>
            <a:spLocks noGrp="1"/>
          </p:cNvSpPr>
          <p:nvPr>
            <p:ph type="title"/>
          </p:nvPr>
        </p:nvSpPr>
        <p:spPr/>
        <p:txBody>
          <a:bodyPr/>
          <a:lstStyle/>
          <a:p>
            <a:r>
              <a:rPr lang="en-US" altLang="zh-CN" dirty="0"/>
              <a:t>Experiment</a:t>
            </a:r>
            <a:endParaRPr lang="zh-CN" altLang="en-US" dirty="0"/>
          </a:p>
        </p:txBody>
      </p:sp>
      <p:sp>
        <p:nvSpPr>
          <p:cNvPr id="3" name="矩形 2">
            <a:extLst>
              <a:ext uri="{FF2B5EF4-FFF2-40B4-BE49-F238E27FC236}">
                <a16:creationId xmlns:a16="http://schemas.microsoft.com/office/drawing/2014/main" id="{31A48FBE-97D5-4C50-9418-763AA90B28B0}"/>
              </a:ext>
            </a:extLst>
          </p:cNvPr>
          <p:cNvSpPr/>
          <p:nvPr/>
        </p:nvSpPr>
        <p:spPr>
          <a:xfrm>
            <a:off x="945565" y="930005"/>
            <a:ext cx="852285" cy="369332"/>
          </a:xfrm>
          <a:prstGeom prst="rect">
            <a:avLst/>
          </a:prstGeom>
        </p:spPr>
        <p:txBody>
          <a:bodyPr wrap="none">
            <a:spAutoFit/>
          </a:bodyPr>
          <a:lstStyle/>
          <a:p>
            <a:pPr lvl="0"/>
            <a:r>
              <a:rPr lang="en-US" altLang="zh-CN" dirty="0"/>
              <a:t>Results</a:t>
            </a:r>
          </a:p>
        </p:txBody>
      </p:sp>
      <p:pic>
        <p:nvPicPr>
          <p:cNvPr id="4" name="图片 3" descr="Calculating Judge system">
            <a:extLst>
              <a:ext uri="{FF2B5EF4-FFF2-40B4-BE49-F238E27FC236}">
                <a16:creationId xmlns:a16="http://schemas.microsoft.com/office/drawing/2014/main" id="{3DCD1BC6-F4FC-4CEE-A4AC-736580C8D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65" y="1458410"/>
            <a:ext cx="3447817" cy="3732312"/>
          </a:xfrm>
          <a:prstGeom prst="rect">
            <a:avLst/>
          </a:prstGeom>
        </p:spPr>
      </p:pic>
      <p:pic>
        <p:nvPicPr>
          <p:cNvPr id="8" name="图片 7" descr="Calculating Judge system">
            <a:extLst>
              <a:ext uri="{FF2B5EF4-FFF2-40B4-BE49-F238E27FC236}">
                <a16:creationId xmlns:a16="http://schemas.microsoft.com/office/drawing/2014/main" id="{F520D5EB-EB60-41C5-8410-409D1125D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58410"/>
            <a:ext cx="3440798" cy="3724715"/>
          </a:xfrm>
          <a:prstGeom prst="rect">
            <a:avLst/>
          </a:prstGeom>
        </p:spPr>
      </p:pic>
      <p:sp>
        <p:nvSpPr>
          <p:cNvPr id="9" name="灯片编号占位符 8">
            <a:extLst>
              <a:ext uri="{FF2B5EF4-FFF2-40B4-BE49-F238E27FC236}">
                <a16:creationId xmlns:a16="http://schemas.microsoft.com/office/drawing/2014/main" id="{66342DAC-9BDB-4551-921C-523D70361CCC}"/>
              </a:ext>
            </a:extLst>
          </p:cNvPr>
          <p:cNvSpPr>
            <a:spLocks noGrp="1"/>
          </p:cNvSpPr>
          <p:nvPr>
            <p:ph type="sldNum" sz="quarter" idx="12"/>
          </p:nvPr>
        </p:nvSpPr>
        <p:spPr/>
        <p:txBody>
          <a:bodyPr/>
          <a:lstStyle/>
          <a:p>
            <a:fld id="{9AC84105-F606-4BFD-9D78-4850A6948637}" type="slidenum">
              <a:rPr lang="zh-CN" altLang="en-US" smtClean="0"/>
              <a:t>20</a:t>
            </a:fld>
            <a:endParaRPr lang="zh-CN" altLang="en-US"/>
          </a:p>
        </p:txBody>
      </p:sp>
    </p:spTree>
    <p:extLst>
      <p:ext uri="{BB962C8B-B14F-4D97-AF65-F5344CB8AC3E}">
        <p14:creationId xmlns:p14="http://schemas.microsoft.com/office/powerpoint/2010/main" val="397340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2BBA61B-04AF-46AB-930A-0F9967B126E1}"/>
              </a:ext>
            </a:extLst>
          </p:cNvPr>
          <p:cNvSpPr txBox="1"/>
          <p:nvPr/>
        </p:nvSpPr>
        <p:spPr>
          <a:xfrm>
            <a:off x="1647825" y="3396363"/>
            <a:ext cx="5848350" cy="553998"/>
          </a:xfrm>
          <a:prstGeom prst="rect">
            <a:avLst/>
          </a:prstGeom>
          <a:noFill/>
        </p:spPr>
        <p:txBody>
          <a:bodyPr wrap="square" rtlCol="0">
            <a:spAutoFit/>
          </a:bodyPr>
          <a:lstStyle/>
          <a:p>
            <a:pPr algn="ctr">
              <a:spcAft>
                <a:spcPts val="900"/>
              </a:spcAft>
            </a:pPr>
            <a:r>
              <a:rPr lang="en-US" altLang="zh-CN" sz="3000" b="1" spc="450" dirty="0">
                <a:solidFill>
                  <a:schemeClr val="bg1"/>
                </a:solidFill>
                <a:latin typeface="方正清刻本悦宋简体" panose="02000000000000000000" pitchFamily="2" charset="-122"/>
                <a:ea typeface="方正清刻本悦宋简体" panose="02000000000000000000" pitchFamily="2" charset="-122"/>
              </a:rPr>
              <a:t>Future development</a:t>
            </a:r>
          </a:p>
        </p:txBody>
      </p:sp>
      <p:sp>
        <p:nvSpPr>
          <p:cNvPr id="2" name="灯片编号占位符 1">
            <a:extLst>
              <a:ext uri="{FF2B5EF4-FFF2-40B4-BE49-F238E27FC236}">
                <a16:creationId xmlns:a16="http://schemas.microsoft.com/office/drawing/2014/main" id="{CEBA4CEF-6F3B-428F-ABD8-782499B5F62B}"/>
              </a:ext>
            </a:extLst>
          </p:cNvPr>
          <p:cNvSpPr>
            <a:spLocks noGrp="1"/>
          </p:cNvSpPr>
          <p:nvPr>
            <p:ph type="sldNum" sz="quarter" idx="12"/>
          </p:nvPr>
        </p:nvSpPr>
        <p:spPr/>
        <p:txBody>
          <a:bodyPr/>
          <a:lstStyle/>
          <a:p>
            <a:fld id="{9AC84105-F606-4BFD-9D78-4850A6948637}" type="slidenum">
              <a:rPr lang="zh-CN" altLang="en-US" smtClean="0"/>
              <a:t>21</a:t>
            </a:fld>
            <a:endParaRPr lang="zh-CN" altLang="en-US"/>
          </a:p>
        </p:txBody>
      </p:sp>
    </p:spTree>
    <p:extLst>
      <p:ext uri="{BB962C8B-B14F-4D97-AF65-F5344CB8AC3E}">
        <p14:creationId xmlns:p14="http://schemas.microsoft.com/office/powerpoint/2010/main" val="1002547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E0E5-2F5F-46AC-B3B9-3B1B00641B53}"/>
              </a:ext>
            </a:extLst>
          </p:cNvPr>
          <p:cNvSpPr>
            <a:spLocks noGrp="1"/>
          </p:cNvSpPr>
          <p:nvPr>
            <p:ph type="title"/>
          </p:nvPr>
        </p:nvSpPr>
        <p:spPr/>
        <p:txBody>
          <a:bodyPr/>
          <a:lstStyle/>
          <a:p>
            <a:r>
              <a:rPr lang="en-US" altLang="zh-CN" dirty="0"/>
              <a:t>Future development</a:t>
            </a:r>
          </a:p>
        </p:txBody>
      </p:sp>
      <p:graphicFrame>
        <p:nvGraphicFramePr>
          <p:cNvPr id="8" name="图示 7">
            <a:extLst>
              <a:ext uri="{FF2B5EF4-FFF2-40B4-BE49-F238E27FC236}">
                <a16:creationId xmlns:a16="http://schemas.microsoft.com/office/drawing/2014/main" id="{FD47E29B-B584-483B-A716-B478B2DCD3DE}"/>
              </a:ext>
            </a:extLst>
          </p:cNvPr>
          <p:cNvGraphicFramePr/>
          <p:nvPr>
            <p:extLst>
              <p:ext uri="{D42A27DB-BD31-4B8C-83A1-F6EECF244321}">
                <p14:modId xmlns:p14="http://schemas.microsoft.com/office/powerpoint/2010/main" val="765163428"/>
              </p:ext>
            </p:extLst>
          </p:nvPr>
        </p:nvGraphicFramePr>
        <p:xfrm>
          <a:off x="2403975" y="1032561"/>
          <a:ext cx="3116580" cy="1667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AF432592-B374-4BD8-9F33-5E4EFABD919A}"/>
              </a:ext>
            </a:extLst>
          </p:cNvPr>
          <p:cNvSpPr txBox="1"/>
          <p:nvPr/>
        </p:nvSpPr>
        <p:spPr>
          <a:xfrm>
            <a:off x="1076446" y="2802351"/>
            <a:ext cx="4826643" cy="369332"/>
          </a:xfrm>
          <a:prstGeom prst="rect">
            <a:avLst/>
          </a:prstGeom>
          <a:noFill/>
        </p:spPr>
        <p:txBody>
          <a:bodyPr wrap="square" rtlCol="0">
            <a:spAutoFit/>
          </a:bodyPr>
          <a:lstStyle/>
          <a:p>
            <a:r>
              <a:rPr lang="en-US" altLang="zh-CN" dirty="0"/>
              <a:t>Preset the answers and its location </a:t>
            </a:r>
            <a:endParaRPr lang="zh-CN" altLang="en-US" dirty="0"/>
          </a:p>
        </p:txBody>
      </p:sp>
      <p:sp>
        <p:nvSpPr>
          <p:cNvPr id="9" name="文本框 8">
            <a:extLst>
              <a:ext uri="{FF2B5EF4-FFF2-40B4-BE49-F238E27FC236}">
                <a16:creationId xmlns:a16="http://schemas.microsoft.com/office/drawing/2014/main" id="{85C9866A-717B-435A-AFED-17D9DF2383B2}"/>
              </a:ext>
            </a:extLst>
          </p:cNvPr>
          <p:cNvSpPr txBox="1"/>
          <p:nvPr/>
        </p:nvSpPr>
        <p:spPr>
          <a:xfrm>
            <a:off x="1076446" y="3429000"/>
            <a:ext cx="4826643" cy="369332"/>
          </a:xfrm>
          <a:prstGeom prst="rect">
            <a:avLst/>
          </a:prstGeom>
          <a:noFill/>
        </p:spPr>
        <p:txBody>
          <a:bodyPr wrap="square" rtlCol="0">
            <a:spAutoFit/>
          </a:bodyPr>
          <a:lstStyle/>
          <a:p>
            <a:r>
              <a:rPr lang="en-US" altLang="zh-CN" dirty="0"/>
              <a:t>With specific books and code the pages</a:t>
            </a:r>
            <a:endParaRPr lang="zh-CN" altLang="en-US" dirty="0"/>
          </a:p>
        </p:txBody>
      </p:sp>
      <p:sp>
        <p:nvSpPr>
          <p:cNvPr id="10" name="文本框 9">
            <a:extLst>
              <a:ext uri="{FF2B5EF4-FFF2-40B4-BE49-F238E27FC236}">
                <a16:creationId xmlns:a16="http://schemas.microsoft.com/office/drawing/2014/main" id="{972726D0-DBBA-43BD-B438-D04469FA1688}"/>
              </a:ext>
            </a:extLst>
          </p:cNvPr>
          <p:cNvSpPr txBox="1"/>
          <p:nvPr/>
        </p:nvSpPr>
        <p:spPr>
          <a:xfrm>
            <a:off x="1076446" y="4055649"/>
            <a:ext cx="4826643" cy="923330"/>
          </a:xfrm>
          <a:prstGeom prst="rect">
            <a:avLst/>
          </a:prstGeom>
          <a:noFill/>
        </p:spPr>
        <p:txBody>
          <a:bodyPr wrap="square" rtlCol="0">
            <a:spAutoFit/>
          </a:bodyPr>
          <a:lstStyle/>
          <a:p>
            <a:r>
              <a:rPr lang="en-US" altLang="zh-CN" dirty="0"/>
              <a:t>What the terminal do is recognizing the page by the code, search the answers and locations in database. Then, check it. </a:t>
            </a:r>
            <a:endParaRPr lang="zh-CN" altLang="en-US" dirty="0"/>
          </a:p>
        </p:txBody>
      </p:sp>
      <p:sp>
        <p:nvSpPr>
          <p:cNvPr id="11" name="灯片编号占位符 10">
            <a:extLst>
              <a:ext uri="{FF2B5EF4-FFF2-40B4-BE49-F238E27FC236}">
                <a16:creationId xmlns:a16="http://schemas.microsoft.com/office/drawing/2014/main" id="{244E3BE2-F1CA-40C8-9375-FB0E53CBFAAA}"/>
              </a:ext>
            </a:extLst>
          </p:cNvPr>
          <p:cNvSpPr>
            <a:spLocks noGrp="1"/>
          </p:cNvSpPr>
          <p:nvPr>
            <p:ph type="sldNum" sz="quarter" idx="12"/>
          </p:nvPr>
        </p:nvSpPr>
        <p:spPr/>
        <p:txBody>
          <a:bodyPr/>
          <a:lstStyle/>
          <a:p>
            <a:fld id="{9AC84105-F606-4BFD-9D78-4850A6948637}" type="slidenum">
              <a:rPr lang="zh-CN" altLang="en-US" smtClean="0"/>
              <a:t>22</a:t>
            </a:fld>
            <a:endParaRPr lang="zh-CN" altLang="en-US"/>
          </a:p>
        </p:txBody>
      </p:sp>
    </p:spTree>
    <p:extLst>
      <p:ext uri="{BB962C8B-B14F-4D97-AF65-F5344CB8AC3E}">
        <p14:creationId xmlns:p14="http://schemas.microsoft.com/office/powerpoint/2010/main" val="30420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A504A92-1EA0-42FC-B70D-429EE48FAD15}"/>
              </a:ext>
            </a:extLst>
          </p:cNvPr>
          <p:cNvSpPr txBox="1"/>
          <p:nvPr/>
        </p:nvSpPr>
        <p:spPr>
          <a:xfrm>
            <a:off x="5544245" y="4779207"/>
            <a:ext cx="3599755" cy="1615827"/>
          </a:xfrm>
          <a:prstGeom prst="rect">
            <a:avLst/>
          </a:prstGeom>
          <a:noFill/>
        </p:spPr>
        <p:txBody>
          <a:bodyPr wrap="square" rtlCol="0">
            <a:spAutoFit/>
          </a:bodyPr>
          <a:lstStyle/>
          <a:p>
            <a:pPr algn="r"/>
            <a:r>
              <a:rPr lang="en-US" altLang="zh-CN" sz="5400" dirty="0">
                <a:solidFill>
                  <a:schemeClr val="bg1"/>
                </a:solidFill>
                <a:latin typeface="微软雅黑" panose="020B0503020204020204" pitchFamily="34" charset="-122"/>
                <a:ea typeface="微软雅黑" panose="020B0503020204020204" pitchFamily="34" charset="-122"/>
              </a:rPr>
              <a:t>Thank you</a:t>
            </a:r>
            <a:endParaRPr lang="en-US" altLang="zh-CN" sz="2700" dirty="0">
              <a:solidFill>
                <a:schemeClr val="bg1"/>
              </a:solidFill>
              <a:latin typeface="微软雅黑" panose="020B0503020204020204" pitchFamily="34" charset="-122"/>
              <a:ea typeface="微软雅黑" panose="020B0503020204020204" pitchFamily="34" charset="-122"/>
            </a:endParaRPr>
          </a:p>
          <a:p>
            <a:pPr algn="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en-US" altLang="zh-CN" sz="2700" dirty="0">
                <a:solidFill>
                  <a:schemeClr val="bg1"/>
                </a:solidFill>
                <a:latin typeface="微软雅黑" panose="020B0503020204020204" pitchFamily="34" charset="-122"/>
                <a:ea typeface="微软雅黑" panose="020B0503020204020204" pitchFamily="34" charset="-122"/>
              </a:rPr>
              <a:t>September</a:t>
            </a:r>
            <a:r>
              <a:rPr lang="zh-CN" altLang="en-US" sz="2700" dirty="0">
                <a:solidFill>
                  <a:schemeClr val="bg1"/>
                </a:solidFill>
                <a:latin typeface="微软雅黑" panose="020B0503020204020204" pitchFamily="34" charset="-122"/>
                <a:ea typeface="微软雅黑" panose="020B0503020204020204" pitchFamily="34" charset="-122"/>
              </a:rPr>
              <a:t>，</a:t>
            </a:r>
            <a:r>
              <a:rPr lang="en-US" altLang="zh-CN" sz="2700" dirty="0">
                <a:solidFill>
                  <a:schemeClr val="bg1"/>
                </a:solidFill>
                <a:latin typeface="微软雅黑" panose="020B0503020204020204" pitchFamily="34" charset="-122"/>
                <a:ea typeface="微软雅黑" panose="020B0503020204020204" pitchFamily="34" charset="-122"/>
              </a:rPr>
              <a:t>2019</a:t>
            </a:r>
            <a:r>
              <a:rPr lang="zh-CN" altLang="en-US" sz="2700" dirty="0">
                <a:solidFill>
                  <a:schemeClr val="bg1"/>
                </a:solidFill>
                <a:latin typeface="微软雅黑" panose="020B0503020204020204" pitchFamily="34" charset="-122"/>
                <a:ea typeface="微软雅黑" panose="020B0503020204020204" pitchFamily="34" charset="-122"/>
              </a:rPr>
              <a:t>  </a:t>
            </a:r>
            <a:endParaRPr lang="en-US" altLang="zh-CN" sz="2700"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47DF7CC8-9163-48C4-B658-2DF36F6FBB3C}"/>
              </a:ext>
            </a:extLst>
          </p:cNvPr>
          <p:cNvSpPr>
            <a:spLocks noGrp="1"/>
          </p:cNvSpPr>
          <p:nvPr>
            <p:ph type="sldNum" sz="quarter" idx="12"/>
          </p:nvPr>
        </p:nvSpPr>
        <p:spPr/>
        <p:txBody>
          <a:bodyPr/>
          <a:lstStyle/>
          <a:p>
            <a:fld id="{9AC84105-F606-4BFD-9D78-4850A6948637}" type="slidenum">
              <a:rPr lang="zh-CN" altLang="en-US" smtClean="0"/>
              <a:t>23</a:t>
            </a:fld>
            <a:endParaRPr lang="zh-CN" altLang="en-US"/>
          </a:p>
        </p:txBody>
      </p:sp>
    </p:spTree>
    <p:extLst>
      <p:ext uri="{BB962C8B-B14F-4D97-AF65-F5344CB8AC3E}">
        <p14:creationId xmlns:p14="http://schemas.microsoft.com/office/powerpoint/2010/main" val="202646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47825" y="3396363"/>
            <a:ext cx="5848350" cy="553998"/>
          </a:xfrm>
          <a:prstGeom prst="rect">
            <a:avLst/>
          </a:prstGeom>
          <a:noFill/>
        </p:spPr>
        <p:txBody>
          <a:bodyPr wrap="square" rtlCol="0">
            <a:spAutoFit/>
          </a:bodyPr>
          <a:lstStyle/>
          <a:p>
            <a:pPr algn="ctr">
              <a:spcAft>
                <a:spcPts val="900"/>
              </a:spcAft>
            </a:pPr>
            <a:r>
              <a:rPr lang="en-US" altLang="zh-CN" sz="3000" b="1" spc="450" dirty="0">
                <a:solidFill>
                  <a:schemeClr val="bg1"/>
                </a:solidFill>
                <a:latin typeface="方正清刻本悦宋简体" panose="02000000000000000000" pitchFamily="2" charset="-122"/>
                <a:ea typeface="方正清刻本悦宋简体" panose="02000000000000000000" pitchFamily="2" charset="-122"/>
              </a:rPr>
              <a:t>Background</a:t>
            </a:r>
          </a:p>
        </p:txBody>
      </p:sp>
      <p:sp>
        <p:nvSpPr>
          <p:cNvPr id="2" name="灯片编号占位符 1">
            <a:extLst>
              <a:ext uri="{FF2B5EF4-FFF2-40B4-BE49-F238E27FC236}">
                <a16:creationId xmlns:a16="http://schemas.microsoft.com/office/drawing/2014/main" id="{A6A04F92-1594-44EF-A707-AF046F348689}"/>
              </a:ext>
            </a:extLst>
          </p:cNvPr>
          <p:cNvSpPr>
            <a:spLocks noGrp="1"/>
          </p:cNvSpPr>
          <p:nvPr>
            <p:ph type="sldNum" sz="quarter" idx="12"/>
          </p:nvPr>
        </p:nvSpPr>
        <p:spPr/>
        <p:txBody>
          <a:bodyPr/>
          <a:lstStyle/>
          <a:p>
            <a:fld id="{9AC84105-F606-4BFD-9D78-4850A6948637}" type="slidenum">
              <a:rPr lang="zh-CN" altLang="en-US" smtClean="0"/>
              <a:t>3</a:t>
            </a:fld>
            <a:endParaRPr lang="zh-CN" altLang="en-US"/>
          </a:p>
        </p:txBody>
      </p:sp>
    </p:spTree>
    <p:extLst>
      <p:ext uri="{BB962C8B-B14F-4D97-AF65-F5344CB8AC3E}">
        <p14:creationId xmlns:p14="http://schemas.microsoft.com/office/powerpoint/2010/main" val="2332204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B</a:t>
            </a:r>
            <a:r>
              <a:rPr lang="en-US" altLang="zh-CN" dirty="0"/>
              <a:t>ackground</a:t>
            </a:r>
            <a:endParaRPr lang="en-US" dirty="0"/>
          </a:p>
        </p:txBody>
      </p:sp>
      <p:pic>
        <p:nvPicPr>
          <p:cNvPr id="4" name="图片 3">
            <a:extLst>
              <a:ext uri="{FF2B5EF4-FFF2-40B4-BE49-F238E27FC236}">
                <a16:creationId xmlns:a16="http://schemas.microsoft.com/office/drawing/2014/main" id="{E54EB45F-3E92-429D-A064-7DECD41D95A2}"/>
              </a:ext>
            </a:extLst>
          </p:cNvPr>
          <p:cNvPicPr>
            <a:picLocks noChangeAspect="1"/>
          </p:cNvPicPr>
          <p:nvPr/>
        </p:nvPicPr>
        <p:blipFill rotWithShape="1">
          <a:blip r:embed="rId3">
            <a:extLst>
              <a:ext uri="{28A0092B-C50C-407E-A947-70E740481C1C}">
                <a14:useLocalDpi xmlns:a14="http://schemas.microsoft.com/office/drawing/2010/main" val="0"/>
              </a:ext>
            </a:extLst>
          </a:blip>
          <a:srcRect l="6923" b="4385"/>
          <a:stretch/>
        </p:blipFill>
        <p:spPr>
          <a:xfrm>
            <a:off x="5232400" y="1483361"/>
            <a:ext cx="3688080" cy="2296160"/>
          </a:xfrm>
          <a:prstGeom prst="rect">
            <a:avLst/>
          </a:prstGeom>
        </p:spPr>
      </p:pic>
      <p:sp>
        <p:nvSpPr>
          <p:cNvPr id="5" name="文本框 4">
            <a:extLst>
              <a:ext uri="{FF2B5EF4-FFF2-40B4-BE49-F238E27FC236}">
                <a16:creationId xmlns:a16="http://schemas.microsoft.com/office/drawing/2014/main" id="{3C52323A-33E1-42ED-80A7-71BB70D2C8B0}"/>
              </a:ext>
            </a:extLst>
          </p:cNvPr>
          <p:cNvSpPr txBox="1"/>
          <p:nvPr/>
        </p:nvSpPr>
        <p:spPr>
          <a:xfrm>
            <a:off x="927100" y="1483361"/>
            <a:ext cx="4305300" cy="923330"/>
          </a:xfrm>
          <a:prstGeom prst="rect">
            <a:avLst/>
          </a:prstGeom>
          <a:noFill/>
        </p:spPr>
        <p:txBody>
          <a:bodyPr wrap="square" rtlCol="0">
            <a:spAutoFit/>
          </a:bodyPr>
          <a:lstStyle/>
          <a:p>
            <a:r>
              <a:rPr lang="en-US" altLang="zh-CN" dirty="0">
                <a:solidFill>
                  <a:srgbClr val="FF0000"/>
                </a:solidFill>
              </a:rPr>
              <a:t>Too much </a:t>
            </a:r>
            <a:r>
              <a:rPr lang="en-US" altLang="zh-CN" dirty="0"/>
              <a:t>homework</a:t>
            </a:r>
            <a:r>
              <a:rPr lang="zh-CN" altLang="en-US" dirty="0"/>
              <a:t>，</a:t>
            </a:r>
            <a:r>
              <a:rPr lang="en-US" altLang="zh-CN" dirty="0"/>
              <a:t>not only for children</a:t>
            </a:r>
          </a:p>
          <a:p>
            <a:r>
              <a:rPr lang="en-US" altLang="zh-CN" dirty="0"/>
              <a:t>But also for parents,</a:t>
            </a:r>
            <a:r>
              <a:rPr lang="zh-CN" altLang="en-US" dirty="0"/>
              <a:t> </a:t>
            </a:r>
            <a:r>
              <a:rPr lang="en-US" altLang="zh-CN" dirty="0"/>
              <a:t>or someone has to take care of them or their homework</a:t>
            </a:r>
          </a:p>
        </p:txBody>
      </p:sp>
      <p:pic>
        <p:nvPicPr>
          <p:cNvPr id="7" name="图片 6">
            <a:extLst>
              <a:ext uri="{FF2B5EF4-FFF2-40B4-BE49-F238E27FC236}">
                <a16:creationId xmlns:a16="http://schemas.microsoft.com/office/drawing/2014/main" id="{07C5F015-9AFF-433C-AF1C-9FC406712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400" y="3779521"/>
            <a:ext cx="3688080" cy="2397252"/>
          </a:xfrm>
          <a:prstGeom prst="rect">
            <a:avLst/>
          </a:prstGeom>
        </p:spPr>
      </p:pic>
      <p:sp>
        <p:nvSpPr>
          <p:cNvPr id="8" name="文本框 7">
            <a:extLst>
              <a:ext uri="{FF2B5EF4-FFF2-40B4-BE49-F238E27FC236}">
                <a16:creationId xmlns:a16="http://schemas.microsoft.com/office/drawing/2014/main" id="{1058D758-5718-4893-AE61-D11252158C64}"/>
              </a:ext>
            </a:extLst>
          </p:cNvPr>
          <p:cNvSpPr txBox="1"/>
          <p:nvPr/>
        </p:nvSpPr>
        <p:spPr>
          <a:xfrm>
            <a:off x="927100" y="2743816"/>
            <a:ext cx="4305300" cy="923330"/>
          </a:xfrm>
          <a:prstGeom prst="rect">
            <a:avLst/>
          </a:prstGeom>
          <a:noFill/>
        </p:spPr>
        <p:txBody>
          <a:bodyPr wrap="square" rtlCol="0">
            <a:spAutoFit/>
          </a:bodyPr>
          <a:lstStyle/>
          <a:p>
            <a:r>
              <a:rPr lang="en-US" altLang="zh-CN" dirty="0"/>
              <a:t>Especially for the students in grade 1 or 2, they have so much homework which are </a:t>
            </a:r>
            <a:r>
              <a:rPr lang="en-US" altLang="zh-CN" dirty="0">
                <a:solidFill>
                  <a:srgbClr val="FF0000"/>
                </a:solidFill>
              </a:rPr>
              <a:t>easy but without answers.</a:t>
            </a:r>
          </a:p>
        </p:txBody>
      </p:sp>
      <p:sp>
        <p:nvSpPr>
          <p:cNvPr id="9" name="文本框 8">
            <a:extLst>
              <a:ext uri="{FF2B5EF4-FFF2-40B4-BE49-F238E27FC236}">
                <a16:creationId xmlns:a16="http://schemas.microsoft.com/office/drawing/2014/main" id="{A32B7CF2-B74D-4277-9A6C-F486D1C2B965}"/>
              </a:ext>
            </a:extLst>
          </p:cNvPr>
          <p:cNvSpPr txBox="1"/>
          <p:nvPr/>
        </p:nvSpPr>
        <p:spPr>
          <a:xfrm>
            <a:off x="927100" y="4004271"/>
            <a:ext cx="4305300" cy="646331"/>
          </a:xfrm>
          <a:prstGeom prst="rect">
            <a:avLst/>
          </a:prstGeom>
          <a:noFill/>
        </p:spPr>
        <p:txBody>
          <a:bodyPr wrap="square" rtlCol="0">
            <a:spAutoFit/>
          </a:bodyPr>
          <a:lstStyle/>
          <a:p>
            <a:r>
              <a:rPr lang="en-US" altLang="zh-CN" dirty="0"/>
              <a:t>But all of the homework has to be checked which is so </a:t>
            </a:r>
            <a:r>
              <a:rPr lang="en-US" altLang="zh-CN" dirty="0">
                <a:solidFill>
                  <a:srgbClr val="FF0000"/>
                </a:solidFill>
              </a:rPr>
              <a:t>boring.</a:t>
            </a:r>
          </a:p>
        </p:txBody>
      </p:sp>
      <p:sp>
        <p:nvSpPr>
          <p:cNvPr id="3" name="灯片编号占位符 2">
            <a:extLst>
              <a:ext uri="{FF2B5EF4-FFF2-40B4-BE49-F238E27FC236}">
                <a16:creationId xmlns:a16="http://schemas.microsoft.com/office/drawing/2014/main" id="{D4731763-6454-434C-AAC4-D535344D33F7}"/>
              </a:ext>
            </a:extLst>
          </p:cNvPr>
          <p:cNvSpPr>
            <a:spLocks noGrp="1"/>
          </p:cNvSpPr>
          <p:nvPr>
            <p:ph type="sldNum" sz="quarter" idx="12"/>
          </p:nvPr>
        </p:nvSpPr>
        <p:spPr/>
        <p:txBody>
          <a:bodyPr/>
          <a:lstStyle/>
          <a:p>
            <a:fld id="{9AC84105-F606-4BFD-9D78-4850A6948637}" type="slidenum">
              <a:rPr lang="zh-CN" altLang="en-US" smtClean="0"/>
              <a:t>4</a:t>
            </a:fld>
            <a:endParaRPr lang="zh-CN" altLang="en-US"/>
          </a:p>
        </p:txBody>
      </p:sp>
    </p:spTree>
    <p:extLst>
      <p:ext uri="{BB962C8B-B14F-4D97-AF65-F5344CB8AC3E}">
        <p14:creationId xmlns:p14="http://schemas.microsoft.com/office/powerpoint/2010/main" val="3861421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2BBA61B-04AF-46AB-930A-0F9967B126E1}"/>
              </a:ext>
            </a:extLst>
          </p:cNvPr>
          <p:cNvSpPr txBox="1"/>
          <p:nvPr/>
        </p:nvSpPr>
        <p:spPr>
          <a:xfrm>
            <a:off x="1647825" y="3396363"/>
            <a:ext cx="5848350" cy="553998"/>
          </a:xfrm>
          <a:prstGeom prst="rect">
            <a:avLst/>
          </a:prstGeom>
          <a:noFill/>
        </p:spPr>
        <p:txBody>
          <a:bodyPr wrap="square" rtlCol="0">
            <a:spAutoFit/>
          </a:bodyPr>
          <a:lstStyle/>
          <a:p>
            <a:pPr algn="ctr">
              <a:spcAft>
                <a:spcPts val="900"/>
              </a:spcAft>
            </a:pPr>
            <a:r>
              <a:rPr lang="en-US" altLang="zh-CN" sz="3000" b="1" spc="450" dirty="0">
                <a:solidFill>
                  <a:schemeClr val="bg1"/>
                </a:solidFill>
                <a:latin typeface="方正清刻本悦宋简体" panose="02000000000000000000" pitchFamily="2" charset="-122"/>
                <a:ea typeface="方正清刻本悦宋简体" panose="02000000000000000000" pitchFamily="2" charset="-122"/>
              </a:rPr>
              <a:t>Introduction</a:t>
            </a:r>
          </a:p>
        </p:txBody>
      </p:sp>
      <p:sp>
        <p:nvSpPr>
          <p:cNvPr id="2" name="灯片编号占位符 1">
            <a:extLst>
              <a:ext uri="{FF2B5EF4-FFF2-40B4-BE49-F238E27FC236}">
                <a16:creationId xmlns:a16="http://schemas.microsoft.com/office/drawing/2014/main" id="{F87741FC-0EF0-4922-9D94-94DFF05A322A}"/>
              </a:ext>
            </a:extLst>
          </p:cNvPr>
          <p:cNvSpPr>
            <a:spLocks noGrp="1"/>
          </p:cNvSpPr>
          <p:nvPr>
            <p:ph type="sldNum" sz="quarter" idx="12"/>
          </p:nvPr>
        </p:nvSpPr>
        <p:spPr/>
        <p:txBody>
          <a:bodyPr/>
          <a:lstStyle/>
          <a:p>
            <a:fld id="{9AC84105-F606-4BFD-9D78-4850A6948637}" type="slidenum">
              <a:rPr lang="zh-CN" altLang="en-US" smtClean="0"/>
              <a:t>5</a:t>
            </a:fld>
            <a:endParaRPr lang="zh-CN" altLang="en-US"/>
          </a:p>
        </p:txBody>
      </p:sp>
    </p:spTree>
    <p:extLst>
      <p:ext uri="{BB962C8B-B14F-4D97-AF65-F5344CB8AC3E}">
        <p14:creationId xmlns:p14="http://schemas.microsoft.com/office/powerpoint/2010/main" val="2904447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5" name="文本框 4">
            <a:extLst>
              <a:ext uri="{FF2B5EF4-FFF2-40B4-BE49-F238E27FC236}">
                <a16:creationId xmlns:a16="http://schemas.microsoft.com/office/drawing/2014/main" id="{3C52323A-33E1-42ED-80A7-71BB70D2C8B0}"/>
              </a:ext>
            </a:extLst>
          </p:cNvPr>
          <p:cNvSpPr txBox="1"/>
          <p:nvPr/>
        </p:nvSpPr>
        <p:spPr>
          <a:xfrm>
            <a:off x="945565" y="930005"/>
            <a:ext cx="7231380" cy="461665"/>
          </a:xfrm>
          <a:prstGeom prst="rect">
            <a:avLst/>
          </a:prstGeom>
          <a:noFill/>
        </p:spPr>
        <p:txBody>
          <a:bodyPr wrap="square" rtlCol="0">
            <a:spAutoFit/>
          </a:bodyPr>
          <a:lstStyle/>
          <a:p>
            <a:r>
              <a:rPr lang="en-US" altLang="zh-CN" sz="2400" b="1" dirty="0">
                <a:solidFill>
                  <a:srgbClr val="FF0000"/>
                </a:solidFill>
              </a:rPr>
              <a:t>A system to check children’s homework automatically</a:t>
            </a:r>
            <a:endParaRPr lang="en-US" altLang="zh-CN" sz="2400" b="1" dirty="0"/>
          </a:p>
        </p:txBody>
      </p:sp>
      <p:sp>
        <p:nvSpPr>
          <p:cNvPr id="10" name="文本框 9">
            <a:extLst>
              <a:ext uri="{FF2B5EF4-FFF2-40B4-BE49-F238E27FC236}">
                <a16:creationId xmlns:a16="http://schemas.microsoft.com/office/drawing/2014/main" id="{7DC1CB44-5460-42FC-80CF-08630368A5C9}"/>
              </a:ext>
            </a:extLst>
          </p:cNvPr>
          <p:cNvSpPr txBox="1"/>
          <p:nvPr/>
        </p:nvSpPr>
        <p:spPr>
          <a:xfrm>
            <a:off x="927100" y="1529528"/>
            <a:ext cx="4305300" cy="1754326"/>
          </a:xfrm>
          <a:prstGeom prst="rect">
            <a:avLst/>
          </a:prstGeom>
          <a:noFill/>
        </p:spPr>
        <p:txBody>
          <a:bodyPr wrap="square" rtlCol="0">
            <a:spAutoFit/>
          </a:bodyPr>
          <a:lstStyle/>
          <a:p>
            <a:r>
              <a:rPr lang="en-US" altLang="zh-CN" b="1" dirty="0"/>
              <a:t>How to do it </a:t>
            </a:r>
            <a:r>
              <a:rPr lang="zh-CN" altLang="en-US" b="1" dirty="0"/>
              <a:t>？</a:t>
            </a:r>
            <a:endParaRPr lang="en-US" altLang="zh-CN" b="1" dirty="0"/>
          </a:p>
          <a:p>
            <a:r>
              <a:rPr lang="en-US" altLang="zh-CN" dirty="0"/>
              <a:t>Two ways </a:t>
            </a:r>
            <a:r>
              <a:rPr lang="zh-CN" altLang="en-US" dirty="0"/>
              <a:t>：</a:t>
            </a:r>
            <a:r>
              <a:rPr lang="en-US" altLang="zh-CN" dirty="0"/>
              <a:t>online and offline</a:t>
            </a:r>
          </a:p>
          <a:p>
            <a:endParaRPr lang="en-US" altLang="zh-CN" dirty="0"/>
          </a:p>
          <a:p>
            <a:endParaRPr lang="en-US" altLang="zh-CN" dirty="0"/>
          </a:p>
          <a:p>
            <a:endParaRPr lang="en-US" altLang="zh-CN" b="1" dirty="0"/>
          </a:p>
          <a:p>
            <a:endParaRPr lang="en-US" altLang="zh-CN" dirty="0">
              <a:solidFill>
                <a:srgbClr val="FF0000"/>
              </a:solidFill>
            </a:endParaRPr>
          </a:p>
        </p:txBody>
      </p:sp>
      <p:pic>
        <p:nvPicPr>
          <p:cNvPr id="6" name="图片 5">
            <a:extLst>
              <a:ext uri="{FF2B5EF4-FFF2-40B4-BE49-F238E27FC236}">
                <a16:creationId xmlns:a16="http://schemas.microsoft.com/office/drawing/2014/main" id="{89FD828A-22F3-4133-A8FF-8BFFE83257C2}"/>
              </a:ext>
            </a:extLst>
          </p:cNvPr>
          <p:cNvPicPr>
            <a:picLocks noChangeAspect="1"/>
          </p:cNvPicPr>
          <p:nvPr/>
        </p:nvPicPr>
        <p:blipFill rotWithShape="1">
          <a:blip r:embed="rId3">
            <a:extLst>
              <a:ext uri="{28A0092B-C50C-407E-A947-70E740481C1C}">
                <a14:useLocalDpi xmlns:a14="http://schemas.microsoft.com/office/drawing/2010/main" val="0"/>
              </a:ext>
            </a:extLst>
          </a:blip>
          <a:srcRect t="2963" r="5132" b="7407"/>
          <a:stretch/>
        </p:blipFill>
        <p:spPr>
          <a:xfrm>
            <a:off x="5100322" y="1991193"/>
            <a:ext cx="2676136" cy="3629074"/>
          </a:xfrm>
          <a:prstGeom prst="rect">
            <a:avLst/>
          </a:prstGeom>
        </p:spPr>
      </p:pic>
      <p:graphicFrame>
        <p:nvGraphicFramePr>
          <p:cNvPr id="11" name="图示 10">
            <a:extLst>
              <a:ext uri="{FF2B5EF4-FFF2-40B4-BE49-F238E27FC236}">
                <a16:creationId xmlns:a16="http://schemas.microsoft.com/office/drawing/2014/main" id="{DA3140F1-30A7-41DD-BAD4-40A4618CA226}"/>
              </a:ext>
            </a:extLst>
          </p:cNvPr>
          <p:cNvGraphicFramePr/>
          <p:nvPr>
            <p:extLst>
              <p:ext uri="{D42A27DB-BD31-4B8C-83A1-F6EECF244321}">
                <p14:modId xmlns:p14="http://schemas.microsoft.com/office/powerpoint/2010/main" val="1750171136"/>
              </p:ext>
            </p:extLst>
          </p:nvPr>
        </p:nvGraphicFramePr>
        <p:xfrm>
          <a:off x="927100" y="2260903"/>
          <a:ext cx="3116580" cy="16224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图示 12">
            <a:extLst>
              <a:ext uri="{FF2B5EF4-FFF2-40B4-BE49-F238E27FC236}">
                <a16:creationId xmlns:a16="http://schemas.microsoft.com/office/drawing/2014/main" id="{3D583877-EB3B-4E54-93CE-67DE69DF3344}"/>
              </a:ext>
            </a:extLst>
          </p:cNvPr>
          <p:cNvGraphicFramePr/>
          <p:nvPr>
            <p:extLst>
              <p:ext uri="{D42A27DB-BD31-4B8C-83A1-F6EECF244321}">
                <p14:modId xmlns:p14="http://schemas.microsoft.com/office/powerpoint/2010/main" val="447809964"/>
              </p:ext>
            </p:extLst>
          </p:nvPr>
        </p:nvGraphicFramePr>
        <p:xfrm>
          <a:off x="945565" y="4015229"/>
          <a:ext cx="3116580" cy="16672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灯片编号占位符 2">
            <a:extLst>
              <a:ext uri="{FF2B5EF4-FFF2-40B4-BE49-F238E27FC236}">
                <a16:creationId xmlns:a16="http://schemas.microsoft.com/office/drawing/2014/main" id="{E225432E-7FE2-4903-ABD1-7ED590CBB123}"/>
              </a:ext>
            </a:extLst>
          </p:cNvPr>
          <p:cNvSpPr>
            <a:spLocks noGrp="1"/>
          </p:cNvSpPr>
          <p:nvPr>
            <p:ph type="sldNum" sz="quarter" idx="12"/>
          </p:nvPr>
        </p:nvSpPr>
        <p:spPr/>
        <p:txBody>
          <a:bodyPr/>
          <a:lstStyle/>
          <a:p>
            <a:fld id="{9AC84105-F606-4BFD-9D78-4850A6948637}" type="slidenum">
              <a:rPr lang="zh-CN" altLang="en-US" smtClean="0"/>
              <a:t>6</a:t>
            </a:fld>
            <a:endParaRPr lang="zh-CN" altLang="en-US"/>
          </a:p>
        </p:txBody>
      </p:sp>
    </p:spTree>
    <p:extLst>
      <p:ext uri="{BB962C8B-B14F-4D97-AF65-F5344CB8AC3E}">
        <p14:creationId xmlns:p14="http://schemas.microsoft.com/office/powerpoint/2010/main" val="3204229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D5DD5-59C4-41ED-9A90-3960F944046D}"/>
              </a:ext>
            </a:extLst>
          </p:cNvPr>
          <p:cNvSpPr>
            <a:spLocks noGrp="1"/>
          </p:cNvSpPr>
          <p:nvPr>
            <p:ph type="title"/>
          </p:nvPr>
        </p:nvSpPr>
        <p:spPr/>
        <p:txBody>
          <a:bodyPr/>
          <a:lstStyle/>
          <a:p>
            <a:r>
              <a:rPr lang="en-US" altLang="zh-CN" dirty="0"/>
              <a:t>Introduction</a:t>
            </a:r>
            <a:endParaRPr lang="zh-CN" altLang="en-US" dirty="0"/>
          </a:p>
        </p:txBody>
      </p:sp>
      <p:sp>
        <p:nvSpPr>
          <p:cNvPr id="3" name="文本框 2">
            <a:extLst>
              <a:ext uri="{FF2B5EF4-FFF2-40B4-BE49-F238E27FC236}">
                <a16:creationId xmlns:a16="http://schemas.microsoft.com/office/drawing/2014/main" id="{7F4DAAE5-7A11-4BC2-835F-939D4C200014}"/>
              </a:ext>
            </a:extLst>
          </p:cNvPr>
          <p:cNvSpPr txBox="1"/>
          <p:nvPr/>
        </p:nvSpPr>
        <p:spPr>
          <a:xfrm>
            <a:off x="945565" y="1128739"/>
            <a:ext cx="4305300" cy="646331"/>
          </a:xfrm>
          <a:prstGeom prst="rect">
            <a:avLst/>
          </a:prstGeom>
          <a:noFill/>
        </p:spPr>
        <p:txBody>
          <a:bodyPr wrap="square" rtlCol="0">
            <a:spAutoFit/>
          </a:bodyPr>
          <a:lstStyle/>
          <a:p>
            <a:r>
              <a:rPr lang="en-US" altLang="zh-CN" b="1" dirty="0"/>
              <a:t>What I did</a:t>
            </a:r>
            <a:r>
              <a:rPr lang="zh-CN" altLang="en-US" b="1" dirty="0"/>
              <a:t>？</a:t>
            </a:r>
            <a:endParaRPr lang="en-US" altLang="zh-CN" dirty="0"/>
          </a:p>
          <a:p>
            <a:endParaRPr lang="en-US" altLang="zh-CN" dirty="0">
              <a:solidFill>
                <a:srgbClr val="FF0000"/>
              </a:solidFill>
            </a:endParaRPr>
          </a:p>
        </p:txBody>
      </p:sp>
      <p:graphicFrame>
        <p:nvGraphicFramePr>
          <p:cNvPr id="5" name="图示 4">
            <a:extLst>
              <a:ext uri="{FF2B5EF4-FFF2-40B4-BE49-F238E27FC236}">
                <a16:creationId xmlns:a16="http://schemas.microsoft.com/office/drawing/2014/main" id="{CE6C30A3-0EE0-4F92-B7AA-4F29BB792E04}"/>
              </a:ext>
            </a:extLst>
          </p:cNvPr>
          <p:cNvGraphicFramePr/>
          <p:nvPr>
            <p:extLst>
              <p:ext uri="{D42A27DB-BD31-4B8C-83A1-F6EECF244321}">
                <p14:modId xmlns:p14="http://schemas.microsoft.com/office/powerpoint/2010/main" val="1078236540"/>
              </p:ext>
            </p:extLst>
          </p:nvPr>
        </p:nvGraphicFramePr>
        <p:xfrm>
          <a:off x="1513840" y="1800022"/>
          <a:ext cx="5405120" cy="352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a:extLst>
              <a:ext uri="{FF2B5EF4-FFF2-40B4-BE49-F238E27FC236}">
                <a16:creationId xmlns:a16="http://schemas.microsoft.com/office/drawing/2014/main" id="{C3BF3995-7911-4FE1-8C07-A7E27B1E63BE}"/>
              </a:ext>
            </a:extLst>
          </p:cNvPr>
          <p:cNvSpPr>
            <a:spLocks noGrp="1"/>
          </p:cNvSpPr>
          <p:nvPr>
            <p:ph type="sldNum" sz="quarter" idx="12"/>
          </p:nvPr>
        </p:nvSpPr>
        <p:spPr/>
        <p:txBody>
          <a:bodyPr/>
          <a:lstStyle/>
          <a:p>
            <a:fld id="{9AC84105-F606-4BFD-9D78-4850A6948637}" type="slidenum">
              <a:rPr lang="zh-CN" altLang="en-US" smtClean="0"/>
              <a:t>7</a:t>
            </a:fld>
            <a:endParaRPr lang="zh-CN" altLang="en-US"/>
          </a:p>
        </p:txBody>
      </p:sp>
    </p:spTree>
    <p:extLst>
      <p:ext uri="{BB962C8B-B14F-4D97-AF65-F5344CB8AC3E}">
        <p14:creationId xmlns:p14="http://schemas.microsoft.com/office/powerpoint/2010/main" val="4256957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88003-A3F8-4644-8668-C8F39BABC1B3}"/>
              </a:ext>
            </a:extLst>
          </p:cNvPr>
          <p:cNvSpPr>
            <a:spLocks noGrp="1"/>
          </p:cNvSpPr>
          <p:nvPr>
            <p:ph type="title"/>
          </p:nvPr>
        </p:nvSpPr>
        <p:spPr/>
        <p:txBody>
          <a:bodyPr/>
          <a:lstStyle/>
          <a:p>
            <a:r>
              <a:rPr lang="en-US" altLang="zh-CN" dirty="0"/>
              <a:t>Introduction</a:t>
            </a:r>
            <a:endParaRPr lang="zh-CN" altLang="en-US" dirty="0"/>
          </a:p>
        </p:txBody>
      </p:sp>
      <p:sp>
        <p:nvSpPr>
          <p:cNvPr id="3" name="文本框 2">
            <a:extLst>
              <a:ext uri="{FF2B5EF4-FFF2-40B4-BE49-F238E27FC236}">
                <a16:creationId xmlns:a16="http://schemas.microsoft.com/office/drawing/2014/main" id="{74EDDA47-7776-4607-AFC3-5B298FD598A3}"/>
              </a:ext>
            </a:extLst>
          </p:cNvPr>
          <p:cNvSpPr txBox="1"/>
          <p:nvPr/>
        </p:nvSpPr>
        <p:spPr>
          <a:xfrm>
            <a:off x="945565" y="935450"/>
            <a:ext cx="4305300" cy="369332"/>
          </a:xfrm>
          <a:prstGeom prst="rect">
            <a:avLst/>
          </a:prstGeom>
          <a:noFill/>
        </p:spPr>
        <p:txBody>
          <a:bodyPr wrap="square" rtlCol="0">
            <a:spAutoFit/>
          </a:bodyPr>
          <a:lstStyle/>
          <a:p>
            <a:r>
              <a:rPr lang="en-US" altLang="zh-CN" b="1" dirty="0"/>
              <a:t>Outcomes</a:t>
            </a:r>
            <a:endParaRPr lang="en-US" altLang="zh-CN" dirty="0">
              <a:solidFill>
                <a:srgbClr val="FF0000"/>
              </a:solidFill>
            </a:endParaRPr>
          </a:p>
        </p:txBody>
      </p:sp>
      <p:sp>
        <p:nvSpPr>
          <p:cNvPr id="4" name="文本框 3">
            <a:extLst>
              <a:ext uri="{FF2B5EF4-FFF2-40B4-BE49-F238E27FC236}">
                <a16:creationId xmlns:a16="http://schemas.microsoft.com/office/drawing/2014/main" id="{17260F24-24E4-49B7-9D96-61435D941DDA}"/>
              </a:ext>
            </a:extLst>
          </p:cNvPr>
          <p:cNvSpPr txBox="1"/>
          <p:nvPr/>
        </p:nvSpPr>
        <p:spPr>
          <a:xfrm>
            <a:off x="807135" y="1304782"/>
            <a:ext cx="5928945" cy="3693319"/>
          </a:xfrm>
          <a:prstGeom prst="rect">
            <a:avLst/>
          </a:prstGeom>
          <a:noFill/>
        </p:spPr>
        <p:txBody>
          <a:bodyPr wrap="square" rtlCol="0">
            <a:spAutoFit/>
          </a:bodyPr>
          <a:lstStyle/>
          <a:p>
            <a:pPr marL="342900" indent="-342900">
              <a:buAutoNum type="arabicPeriod"/>
            </a:pPr>
            <a:r>
              <a:rPr lang="en-US" altLang="zh-CN" dirty="0"/>
              <a:t>A trained CNN which can </a:t>
            </a:r>
            <a:r>
              <a:rPr lang="en-US" altLang="zh-CN" dirty="0" err="1"/>
              <a:t>recongnise</a:t>
            </a:r>
            <a:r>
              <a:rPr lang="en-US" altLang="zh-CN" dirty="0"/>
              <a:t> </a:t>
            </a:r>
            <a:r>
              <a:rPr lang="zh-CN" altLang="en-US" dirty="0"/>
              <a:t>“</a:t>
            </a:r>
            <a:r>
              <a:rPr lang="en-US" altLang="zh-CN" dirty="0"/>
              <a:t>0 1 2  3 4 5 6 7 8 9 + - * / ( ) = </a:t>
            </a:r>
            <a:r>
              <a:rPr lang="zh-CN" altLang="en-US" dirty="0"/>
              <a:t>” </a:t>
            </a:r>
            <a:r>
              <a:rPr lang="en-US" altLang="zh-CN" dirty="0"/>
              <a:t>and datasets of them made by myself.</a:t>
            </a:r>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endParaRPr lang="en-US" altLang="zh-CN" dirty="0"/>
          </a:p>
          <a:p>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startAt="2"/>
            </a:pPr>
            <a:r>
              <a:rPr lang="en-US" altLang="zh-CN" dirty="0"/>
              <a:t>A </a:t>
            </a:r>
            <a:r>
              <a:rPr lang="en-US" altLang="zh-CN" dirty="0" err="1"/>
              <a:t>gui</a:t>
            </a:r>
            <a:r>
              <a:rPr lang="en-US" altLang="zh-CN" dirty="0"/>
              <a:t> demo which are used to do all the work above.</a:t>
            </a:r>
          </a:p>
          <a:p>
            <a:endParaRPr lang="en-US" altLang="zh-CN" b="1" dirty="0"/>
          </a:p>
        </p:txBody>
      </p:sp>
      <p:sp>
        <p:nvSpPr>
          <p:cNvPr id="6" name="灯片编号占位符 5">
            <a:extLst>
              <a:ext uri="{FF2B5EF4-FFF2-40B4-BE49-F238E27FC236}">
                <a16:creationId xmlns:a16="http://schemas.microsoft.com/office/drawing/2014/main" id="{88619F94-CF1E-4BBB-9FFA-BF49E6F7FE2D}"/>
              </a:ext>
            </a:extLst>
          </p:cNvPr>
          <p:cNvSpPr>
            <a:spLocks noGrp="1"/>
          </p:cNvSpPr>
          <p:nvPr>
            <p:ph type="sldNum" sz="quarter" idx="12"/>
          </p:nvPr>
        </p:nvSpPr>
        <p:spPr/>
        <p:txBody>
          <a:bodyPr/>
          <a:lstStyle/>
          <a:p>
            <a:fld id="{9AC84105-F606-4BFD-9D78-4850A6948637}" type="slidenum">
              <a:rPr lang="zh-CN" altLang="en-US" smtClean="0"/>
              <a:t>8</a:t>
            </a:fld>
            <a:endParaRPr lang="zh-CN" altLang="en-US"/>
          </a:p>
        </p:txBody>
      </p:sp>
      <p:pic>
        <p:nvPicPr>
          <p:cNvPr id="8" name="图片 7">
            <a:extLst>
              <a:ext uri="{FF2B5EF4-FFF2-40B4-BE49-F238E27FC236}">
                <a16:creationId xmlns:a16="http://schemas.microsoft.com/office/drawing/2014/main" id="{8E836DEE-BAD5-46AD-9985-5F40581CC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13" y="2148762"/>
            <a:ext cx="7994073" cy="1798476"/>
          </a:xfrm>
          <a:prstGeom prst="rect">
            <a:avLst/>
          </a:prstGeom>
        </p:spPr>
      </p:pic>
    </p:spTree>
    <p:extLst>
      <p:ext uri="{BB962C8B-B14F-4D97-AF65-F5344CB8AC3E}">
        <p14:creationId xmlns:p14="http://schemas.microsoft.com/office/powerpoint/2010/main" val="2855537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2BBA61B-04AF-46AB-930A-0F9967B126E1}"/>
              </a:ext>
            </a:extLst>
          </p:cNvPr>
          <p:cNvSpPr txBox="1"/>
          <p:nvPr/>
        </p:nvSpPr>
        <p:spPr>
          <a:xfrm>
            <a:off x="1647825" y="3396363"/>
            <a:ext cx="5848350" cy="553998"/>
          </a:xfrm>
          <a:prstGeom prst="rect">
            <a:avLst/>
          </a:prstGeom>
          <a:noFill/>
        </p:spPr>
        <p:txBody>
          <a:bodyPr wrap="square" rtlCol="0">
            <a:spAutoFit/>
          </a:bodyPr>
          <a:lstStyle/>
          <a:p>
            <a:pPr algn="ctr">
              <a:spcAft>
                <a:spcPts val="900"/>
              </a:spcAft>
            </a:pPr>
            <a:r>
              <a:rPr lang="en-US" altLang="zh-CN" sz="3000" b="1" spc="450" dirty="0">
                <a:solidFill>
                  <a:schemeClr val="bg1"/>
                </a:solidFill>
                <a:latin typeface="方正清刻本悦宋简体" panose="02000000000000000000" pitchFamily="2" charset="-122"/>
                <a:ea typeface="方正清刻本悦宋简体" panose="02000000000000000000" pitchFamily="2" charset="-122"/>
              </a:rPr>
              <a:t>Theory</a:t>
            </a:r>
          </a:p>
        </p:txBody>
      </p:sp>
      <p:sp>
        <p:nvSpPr>
          <p:cNvPr id="2" name="灯片编号占位符 1">
            <a:extLst>
              <a:ext uri="{FF2B5EF4-FFF2-40B4-BE49-F238E27FC236}">
                <a16:creationId xmlns:a16="http://schemas.microsoft.com/office/drawing/2014/main" id="{2F18B0FD-1F66-44B0-A221-267678C5369E}"/>
              </a:ext>
            </a:extLst>
          </p:cNvPr>
          <p:cNvSpPr>
            <a:spLocks noGrp="1"/>
          </p:cNvSpPr>
          <p:nvPr>
            <p:ph type="sldNum" sz="quarter" idx="12"/>
          </p:nvPr>
        </p:nvSpPr>
        <p:spPr/>
        <p:txBody>
          <a:bodyPr/>
          <a:lstStyle/>
          <a:p>
            <a:fld id="{9AC84105-F606-4BFD-9D78-4850A6948637}" type="slidenum">
              <a:rPr lang="zh-CN" altLang="en-US" smtClean="0"/>
              <a:t>9</a:t>
            </a:fld>
            <a:endParaRPr lang="zh-CN" altLang="en-US"/>
          </a:p>
        </p:txBody>
      </p:sp>
    </p:spTree>
    <p:extLst>
      <p:ext uri="{BB962C8B-B14F-4D97-AF65-F5344CB8AC3E}">
        <p14:creationId xmlns:p14="http://schemas.microsoft.com/office/powerpoint/2010/main" val="25826904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4302</TotalTime>
  <Words>2513</Words>
  <Application>Microsoft Office PowerPoint</Application>
  <PresentationFormat>全屏显示(4:3)</PresentationFormat>
  <Paragraphs>234</Paragraphs>
  <Slides>23</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Calibri</vt:lpstr>
      <vt:lpstr>Arial</vt:lpstr>
      <vt:lpstr>宋体</vt:lpstr>
      <vt:lpstr>微软雅黑</vt:lpstr>
      <vt:lpstr>等线 Light</vt:lpstr>
      <vt:lpstr>方正清刻本悦宋简体</vt:lpstr>
      <vt:lpstr>Calibri Light</vt:lpstr>
      <vt:lpstr>等线</vt:lpstr>
      <vt:lpstr>Office 主题​​</vt:lpstr>
      <vt:lpstr>PowerPoint 演示文稿</vt:lpstr>
      <vt:lpstr>PowerPoint 演示文稿</vt:lpstr>
      <vt:lpstr>PowerPoint 演示文稿</vt:lpstr>
      <vt:lpstr>Background</vt:lpstr>
      <vt:lpstr>PowerPoint 演示文稿</vt:lpstr>
      <vt:lpstr>Introduction</vt:lpstr>
      <vt:lpstr>Introduction</vt:lpstr>
      <vt:lpstr>Introduction</vt:lpstr>
      <vt:lpstr>PowerPoint 演示文稿</vt:lpstr>
      <vt:lpstr>Theory</vt:lpstr>
      <vt:lpstr>Theory</vt:lpstr>
      <vt:lpstr>Theory</vt:lpstr>
      <vt:lpstr>Theory</vt:lpstr>
      <vt:lpstr>Theory</vt:lpstr>
      <vt:lpstr>Theory</vt:lpstr>
      <vt:lpstr>Theory</vt:lpstr>
      <vt:lpstr>PowerPoint 演示文稿</vt:lpstr>
      <vt:lpstr>Experiment</vt:lpstr>
      <vt:lpstr>Experiment</vt:lpstr>
      <vt:lpstr>Experiment</vt:lpstr>
      <vt:lpstr>PowerPoint 演示文稿</vt:lpstr>
      <vt:lpstr>Future development</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lyric liu</dc:creator>
  <cp:lastModifiedBy>刘 可</cp:lastModifiedBy>
  <cp:revision>190</cp:revision>
  <dcterms:created xsi:type="dcterms:W3CDTF">2019-01-18T06:31:46Z</dcterms:created>
  <dcterms:modified xsi:type="dcterms:W3CDTF">2019-10-30T05:31:44Z</dcterms:modified>
</cp:coreProperties>
</file>